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343" r:id="rId2"/>
    <p:sldId id="411" r:id="rId3"/>
    <p:sldId id="412" r:id="rId4"/>
    <p:sldId id="353" r:id="rId5"/>
    <p:sldId id="354" r:id="rId6"/>
    <p:sldId id="355" r:id="rId7"/>
    <p:sldId id="413" r:id="rId8"/>
    <p:sldId id="415" r:id="rId9"/>
    <p:sldId id="365" r:id="rId10"/>
    <p:sldId id="401" r:id="rId11"/>
    <p:sldId id="408" r:id="rId12"/>
    <p:sldId id="366" r:id="rId13"/>
    <p:sldId id="367" r:id="rId14"/>
    <p:sldId id="368" r:id="rId15"/>
    <p:sldId id="414" r:id="rId16"/>
    <p:sldId id="682" r:id="rId17"/>
    <p:sldId id="416" r:id="rId18"/>
    <p:sldId id="417" r:id="rId19"/>
    <p:sldId id="683" r:id="rId20"/>
    <p:sldId id="350" r:id="rId21"/>
    <p:sldId id="390" r:id="rId22"/>
    <p:sldId id="391" r:id="rId23"/>
    <p:sldId id="351" r:id="rId24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11" autoAdjust="0"/>
    <p:restoredTop sz="93310" autoAdjust="0"/>
  </p:normalViewPr>
  <p:slideViewPr>
    <p:cSldViewPr snapToGrid="0">
      <p:cViewPr varScale="1">
        <p:scale>
          <a:sx n="106" d="100"/>
          <a:sy n="106" d="100"/>
        </p:scale>
        <p:origin x="55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Relationship Id="rId4" Type="http://schemas.openxmlformats.org/officeDocument/2006/relationships/image" Target="../media/image16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Relationship Id="rId4" Type="http://schemas.openxmlformats.org/officeDocument/2006/relationships/image" Target="../media/image1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EF3BE7-2D11-4F7A-B815-E9C911AA26AD}" type="doc">
      <dgm:prSet loTypeId="urn:microsoft.com/office/officeart/2005/8/layout/pList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0808E32F-2712-4A7F-8E47-E92E0073719D}">
      <dgm:prSet custT="1"/>
      <dgm:spPr/>
      <dgm:t>
        <a:bodyPr/>
        <a:lstStyle/>
        <a:p>
          <a:r>
            <a:rPr lang="es-PE" sz="1600" kern="1200" dirty="0"/>
            <a:t>La Inteligencia Artificial (IA)</a:t>
          </a:r>
          <a:endParaRPr lang="es-PE" sz="16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gm:t>
    </dgm:pt>
    <dgm:pt modelId="{44695268-CFFA-4F8F-8A0D-C8977C95DB09}" type="sibTrans" cxnId="{99C55BF3-F3B3-4318-82B8-28DC08D40F54}">
      <dgm:prSet/>
      <dgm:spPr/>
      <dgm:t>
        <a:bodyPr/>
        <a:lstStyle/>
        <a:p>
          <a:endParaRPr lang="es-PE" sz="2000"/>
        </a:p>
      </dgm:t>
    </dgm:pt>
    <dgm:pt modelId="{D8E1D803-3453-43A3-A0DB-C08D440C5F40}" type="parTrans" cxnId="{99C55BF3-F3B3-4318-82B8-28DC08D40F54}">
      <dgm:prSet/>
      <dgm:spPr/>
      <dgm:t>
        <a:bodyPr/>
        <a:lstStyle/>
        <a:p>
          <a:endParaRPr lang="es-PE" sz="2000"/>
        </a:p>
      </dgm:t>
    </dgm:pt>
    <dgm:pt modelId="{63BA5EAF-BCB0-4044-B82B-9DF36A2E8EA3}">
      <dgm:prSet custT="1"/>
      <dgm:spPr/>
      <dgm:t>
        <a:bodyPr/>
        <a:lstStyle/>
        <a:p>
          <a:r>
            <a:rPr lang="es-PE" sz="1600" dirty="0"/>
            <a:t>La IA en el contexto educativo</a:t>
          </a:r>
          <a:r>
            <a:rPr lang="es-ES" sz="1600" dirty="0"/>
            <a:t>.</a:t>
          </a:r>
          <a:endParaRPr lang="es-PE" sz="1600" dirty="0"/>
        </a:p>
      </dgm:t>
    </dgm:pt>
    <dgm:pt modelId="{A25B295E-FDAA-4D1A-B6C8-66163E17B96E}" type="parTrans" cxnId="{ECC735E2-FA08-413B-BC31-F83C91CE847B}">
      <dgm:prSet/>
      <dgm:spPr/>
      <dgm:t>
        <a:bodyPr/>
        <a:lstStyle/>
        <a:p>
          <a:endParaRPr lang="es-PE" sz="2000"/>
        </a:p>
      </dgm:t>
    </dgm:pt>
    <dgm:pt modelId="{3C967323-B35E-42C9-B07B-92FA9C2D4734}" type="sibTrans" cxnId="{ECC735E2-FA08-413B-BC31-F83C91CE847B}">
      <dgm:prSet/>
      <dgm:spPr/>
      <dgm:t>
        <a:bodyPr/>
        <a:lstStyle/>
        <a:p>
          <a:endParaRPr lang="es-PE" sz="2000"/>
        </a:p>
      </dgm:t>
    </dgm:pt>
    <dgm:pt modelId="{D16CB962-8D90-4482-968F-635B6FFE6D89}">
      <dgm:prSet custT="1"/>
      <dgm:spPr/>
      <dgm:t>
        <a:bodyPr/>
        <a:lstStyle/>
        <a:p>
          <a:r>
            <a:rPr lang="es-PE" sz="1600" dirty="0"/>
            <a:t>El poder transformador de la IA en la educación</a:t>
          </a:r>
        </a:p>
      </dgm:t>
    </dgm:pt>
    <dgm:pt modelId="{5D43EEE8-2C31-4532-A91B-4208035C24D4}" type="parTrans" cxnId="{7EE9AA13-0E67-4A58-A9BF-44986545C7DC}">
      <dgm:prSet/>
      <dgm:spPr/>
      <dgm:t>
        <a:bodyPr/>
        <a:lstStyle/>
        <a:p>
          <a:endParaRPr lang="es-PE" sz="2000"/>
        </a:p>
      </dgm:t>
    </dgm:pt>
    <dgm:pt modelId="{3EAAD5B1-2D2B-4EC6-8DCC-AD8BE3FFFC1C}" type="sibTrans" cxnId="{7EE9AA13-0E67-4A58-A9BF-44986545C7DC}">
      <dgm:prSet/>
      <dgm:spPr/>
      <dgm:t>
        <a:bodyPr/>
        <a:lstStyle/>
        <a:p>
          <a:endParaRPr lang="es-PE" sz="2000"/>
        </a:p>
      </dgm:t>
    </dgm:pt>
    <dgm:pt modelId="{5727F230-1CEB-4433-8567-E3144CBF82E4}">
      <dgm:prSet custT="1"/>
      <dgm:spPr/>
      <dgm:t>
        <a:bodyPr/>
        <a:lstStyle/>
        <a:p>
          <a:r>
            <a:rPr lang="es-PE" sz="1600" kern="1200" dirty="0"/>
            <a:t>Áreas clave donde la IA está optimizando.</a:t>
          </a:r>
          <a:endParaRPr lang="es-PE" sz="16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gm:t>
    </dgm:pt>
    <dgm:pt modelId="{61C499D8-53E0-4E7B-95C1-3A4422554097}" type="parTrans" cxnId="{9A009E19-F83D-49B2-A130-AC88C317C280}">
      <dgm:prSet/>
      <dgm:spPr/>
      <dgm:t>
        <a:bodyPr/>
        <a:lstStyle/>
        <a:p>
          <a:endParaRPr lang="es-PE" sz="2000"/>
        </a:p>
      </dgm:t>
    </dgm:pt>
    <dgm:pt modelId="{4C065B35-D5F0-411D-9FAE-5351AFAF3B44}" type="sibTrans" cxnId="{9A009E19-F83D-49B2-A130-AC88C317C280}">
      <dgm:prSet/>
      <dgm:spPr/>
      <dgm:t>
        <a:bodyPr/>
        <a:lstStyle/>
        <a:p>
          <a:endParaRPr lang="es-PE" sz="2000"/>
        </a:p>
      </dgm:t>
    </dgm:pt>
    <dgm:pt modelId="{97DCC099-20B6-49A3-8C0B-BF9D28E0B6B1}">
      <dgm:prSet custT="1"/>
      <dgm:spPr/>
      <dgm:t>
        <a:bodyPr/>
        <a:lstStyle/>
        <a:p>
          <a:r>
            <a:rPr lang="es-PE" sz="1600" kern="1200" dirty="0"/>
            <a:t>La IA como un recurso valioso.</a:t>
          </a:r>
          <a:endParaRPr lang="es-PE" sz="16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gm:t>
    </dgm:pt>
    <dgm:pt modelId="{D878E07B-8F0D-4084-8F8D-D96450EA107C}" type="parTrans" cxnId="{F09AC37F-4C74-4AF1-BDE7-053C8E853AEF}">
      <dgm:prSet/>
      <dgm:spPr/>
      <dgm:t>
        <a:bodyPr/>
        <a:lstStyle/>
        <a:p>
          <a:endParaRPr lang="es-PE" sz="2000"/>
        </a:p>
      </dgm:t>
    </dgm:pt>
    <dgm:pt modelId="{EC11A126-F88B-4B86-8E03-3621446541B4}" type="sibTrans" cxnId="{F09AC37F-4C74-4AF1-BDE7-053C8E853AEF}">
      <dgm:prSet/>
      <dgm:spPr/>
      <dgm:t>
        <a:bodyPr/>
        <a:lstStyle/>
        <a:p>
          <a:endParaRPr lang="es-PE" sz="2000"/>
        </a:p>
      </dgm:t>
    </dgm:pt>
    <dgm:pt modelId="{417883A6-C1DF-484F-A1FF-F54E11110D3E}">
      <dgm:prSet custT="1"/>
      <dgm:spPr/>
      <dgm:t>
        <a:bodyPr/>
        <a:lstStyle/>
        <a:p>
          <a:r>
            <a:rPr lang="es-PE" sz="1600" dirty="0"/>
            <a:t>Introducción a los elementos que combina la </a:t>
          </a:r>
          <a:r>
            <a:rPr lang="es-PE" sz="1600" dirty="0" err="1"/>
            <a:t>AIEd</a:t>
          </a:r>
          <a:r>
            <a:rPr lang="es-PE" sz="1600" dirty="0"/>
            <a:t>.</a:t>
          </a:r>
        </a:p>
      </dgm:t>
    </dgm:pt>
    <dgm:pt modelId="{CA872ACA-053A-41A4-A8EA-E9C864BD8406}" type="sibTrans" cxnId="{7C21DF26-E289-4468-9F59-D525B50F3E6F}">
      <dgm:prSet/>
      <dgm:spPr/>
      <dgm:t>
        <a:bodyPr/>
        <a:lstStyle/>
        <a:p>
          <a:endParaRPr lang="es-PE" sz="2000"/>
        </a:p>
      </dgm:t>
    </dgm:pt>
    <dgm:pt modelId="{CFEFDBB7-FA0A-4ED5-8CB4-3C654A12298E}" type="parTrans" cxnId="{7C21DF26-E289-4468-9F59-D525B50F3E6F}">
      <dgm:prSet/>
      <dgm:spPr/>
      <dgm:t>
        <a:bodyPr/>
        <a:lstStyle/>
        <a:p>
          <a:endParaRPr lang="es-PE" sz="2000"/>
        </a:p>
      </dgm:t>
    </dgm:pt>
    <dgm:pt modelId="{54AB3123-ED66-4F81-8FA2-F0521964619A}" type="pres">
      <dgm:prSet presAssocID="{75EF3BE7-2D11-4F7A-B815-E9C911AA26AD}" presName="Name0" presStyleCnt="0">
        <dgm:presLayoutVars>
          <dgm:dir/>
          <dgm:resizeHandles val="exact"/>
        </dgm:presLayoutVars>
      </dgm:prSet>
      <dgm:spPr/>
    </dgm:pt>
    <dgm:pt modelId="{781A14D9-8B86-4F6F-8337-A6AA21978F3E}" type="pres">
      <dgm:prSet presAssocID="{0808E32F-2712-4A7F-8E47-E92E0073719D}" presName="compNode" presStyleCnt="0"/>
      <dgm:spPr/>
    </dgm:pt>
    <dgm:pt modelId="{F78FB3DB-A24F-4741-8861-093F22AFED3F}" type="pres">
      <dgm:prSet presAssocID="{0808E32F-2712-4A7F-8E47-E92E0073719D}" presName="pictRect" presStyleLbl="node1" presStyleIdx="0" presStyleCnt="6"/>
      <dgm:spPr>
        <a:blipFill rotWithShape="1">
          <a:blip xmlns:r="http://schemas.openxmlformats.org/officeDocument/2006/relationships" r:embed="rId1"/>
          <a:srcRect/>
          <a:stretch>
            <a:fillRect t="-59000" b="-59000"/>
          </a:stretch>
        </a:blipFill>
      </dgm:spPr>
    </dgm:pt>
    <dgm:pt modelId="{97687CE5-0130-4D9C-84FE-FD0184BF7767}" type="pres">
      <dgm:prSet presAssocID="{0808E32F-2712-4A7F-8E47-E92E0073719D}" presName="textRect" presStyleLbl="revTx" presStyleIdx="0" presStyleCnt="6">
        <dgm:presLayoutVars>
          <dgm:bulletEnabled val="1"/>
        </dgm:presLayoutVars>
      </dgm:prSet>
      <dgm:spPr/>
    </dgm:pt>
    <dgm:pt modelId="{4C1934AD-335B-4F39-835B-2B648915065F}" type="pres">
      <dgm:prSet presAssocID="{44695268-CFFA-4F8F-8A0D-C8977C95DB09}" presName="sibTrans" presStyleLbl="sibTrans2D1" presStyleIdx="0" presStyleCnt="0"/>
      <dgm:spPr/>
    </dgm:pt>
    <dgm:pt modelId="{662CB7A5-5D0B-4962-9398-D0B20DAD2EBE}" type="pres">
      <dgm:prSet presAssocID="{63BA5EAF-BCB0-4044-B82B-9DF36A2E8EA3}" presName="compNode" presStyleCnt="0"/>
      <dgm:spPr/>
    </dgm:pt>
    <dgm:pt modelId="{156B3043-C925-4261-8781-82B53C00DA63}" type="pres">
      <dgm:prSet presAssocID="{63BA5EAF-BCB0-4044-B82B-9DF36A2E8EA3}" presName="pictRect" presStyleLbl="node1" presStyleIdx="1" presStyleCnt="6"/>
      <dgm:spPr>
        <a:blipFill rotWithShape="1">
          <a:blip xmlns:r="http://schemas.openxmlformats.org/officeDocument/2006/relationships" r:embed="rId2"/>
          <a:srcRect/>
          <a:stretch>
            <a:fillRect t="-59000" b="-59000"/>
          </a:stretch>
        </a:blipFill>
      </dgm:spPr>
    </dgm:pt>
    <dgm:pt modelId="{2069FBC5-1D75-41BD-8F5B-D18990D71DD0}" type="pres">
      <dgm:prSet presAssocID="{63BA5EAF-BCB0-4044-B82B-9DF36A2E8EA3}" presName="textRect" presStyleLbl="revTx" presStyleIdx="1" presStyleCnt="6">
        <dgm:presLayoutVars>
          <dgm:bulletEnabled val="1"/>
        </dgm:presLayoutVars>
      </dgm:prSet>
      <dgm:spPr/>
    </dgm:pt>
    <dgm:pt modelId="{C2CE0918-0900-4767-9807-09C8F6389FF7}" type="pres">
      <dgm:prSet presAssocID="{3C967323-B35E-42C9-B07B-92FA9C2D4734}" presName="sibTrans" presStyleLbl="sibTrans2D1" presStyleIdx="0" presStyleCnt="0"/>
      <dgm:spPr/>
    </dgm:pt>
    <dgm:pt modelId="{2D655B7B-900D-4488-87F4-64C5786F3CFE}" type="pres">
      <dgm:prSet presAssocID="{D16CB962-8D90-4482-968F-635B6FFE6D89}" presName="compNode" presStyleCnt="0"/>
      <dgm:spPr/>
    </dgm:pt>
    <dgm:pt modelId="{0AC0E2CD-1064-430E-82D3-22D824BBC99E}" type="pres">
      <dgm:prSet presAssocID="{D16CB962-8D90-4482-968F-635B6FFE6D89}" presName="pictRect" presStyleLbl="node1" presStyleIdx="2" presStyleCnt="6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</dgm:spPr>
    </dgm:pt>
    <dgm:pt modelId="{9CA8EA8F-91B1-4A6D-94A0-D3F7B98CCCCA}" type="pres">
      <dgm:prSet presAssocID="{D16CB962-8D90-4482-968F-635B6FFE6D89}" presName="textRect" presStyleLbl="revTx" presStyleIdx="2" presStyleCnt="6">
        <dgm:presLayoutVars>
          <dgm:bulletEnabled val="1"/>
        </dgm:presLayoutVars>
      </dgm:prSet>
      <dgm:spPr/>
    </dgm:pt>
    <dgm:pt modelId="{AB3DC491-3284-4B06-9AFE-CF99D48A1511}" type="pres">
      <dgm:prSet presAssocID="{3EAAD5B1-2D2B-4EC6-8DCC-AD8BE3FFFC1C}" presName="sibTrans" presStyleLbl="sibTrans2D1" presStyleIdx="0" presStyleCnt="0"/>
      <dgm:spPr/>
    </dgm:pt>
    <dgm:pt modelId="{CFA77804-BC77-4B4B-9FB5-2107D454B5F8}" type="pres">
      <dgm:prSet presAssocID="{5727F230-1CEB-4433-8567-E3144CBF82E4}" presName="compNode" presStyleCnt="0"/>
      <dgm:spPr/>
    </dgm:pt>
    <dgm:pt modelId="{98575C1E-157E-4439-8DF6-FA4A67F51468}" type="pres">
      <dgm:prSet presAssocID="{5727F230-1CEB-4433-8567-E3144CBF82E4}" presName="pictRect" presStyleLbl="node1" presStyleIdx="3" presStyleCnt="6"/>
      <dgm:spPr>
        <a:blipFill rotWithShape="1">
          <a:blip xmlns:r="http://schemas.openxmlformats.org/officeDocument/2006/relationships" r:embed="rId4"/>
          <a:srcRect/>
          <a:stretch>
            <a:fillRect t="-59000" b="-59000"/>
          </a:stretch>
        </a:blipFill>
      </dgm:spPr>
    </dgm:pt>
    <dgm:pt modelId="{6705207C-5F1E-4B89-A808-8AB7E5166C91}" type="pres">
      <dgm:prSet presAssocID="{5727F230-1CEB-4433-8567-E3144CBF82E4}" presName="textRect" presStyleLbl="revTx" presStyleIdx="3" presStyleCnt="6">
        <dgm:presLayoutVars>
          <dgm:bulletEnabled val="1"/>
        </dgm:presLayoutVars>
      </dgm:prSet>
      <dgm:spPr/>
    </dgm:pt>
    <dgm:pt modelId="{B6907A2F-F269-40F6-973B-1883DD1C8B5D}" type="pres">
      <dgm:prSet presAssocID="{4C065B35-D5F0-411D-9FAE-5351AFAF3B44}" presName="sibTrans" presStyleLbl="sibTrans2D1" presStyleIdx="0" presStyleCnt="0"/>
      <dgm:spPr/>
    </dgm:pt>
    <dgm:pt modelId="{17FB1854-88E2-4AD2-BDDF-F97AB3A53DD1}" type="pres">
      <dgm:prSet presAssocID="{97DCC099-20B6-49A3-8C0B-BF9D28E0B6B1}" presName="compNode" presStyleCnt="0"/>
      <dgm:spPr/>
    </dgm:pt>
    <dgm:pt modelId="{D605D600-7B7A-4848-B25B-3DA4BA22E29E}" type="pres">
      <dgm:prSet presAssocID="{97DCC099-20B6-49A3-8C0B-BF9D28E0B6B1}" presName="pictRect" presStyleLbl="node1" presStyleIdx="4" presStyleCnt="6"/>
      <dgm:spPr>
        <a:blipFill rotWithShape="1">
          <a:blip xmlns:r="http://schemas.openxmlformats.org/officeDocument/2006/relationships" r:embed="rId5"/>
          <a:srcRect/>
          <a:stretch>
            <a:fillRect t="-59000" b="-59000"/>
          </a:stretch>
        </a:blipFill>
      </dgm:spPr>
    </dgm:pt>
    <dgm:pt modelId="{16A7F9C0-E0FC-4A3A-A566-40CB762FEE84}" type="pres">
      <dgm:prSet presAssocID="{97DCC099-20B6-49A3-8C0B-BF9D28E0B6B1}" presName="textRect" presStyleLbl="revTx" presStyleIdx="4" presStyleCnt="6">
        <dgm:presLayoutVars>
          <dgm:bulletEnabled val="1"/>
        </dgm:presLayoutVars>
      </dgm:prSet>
      <dgm:spPr/>
    </dgm:pt>
    <dgm:pt modelId="{BA141DDC-AB42-4049-ABB6-5709D56EB0FC}" type="pres">
      <dgm:prSet presAssocID="{EC11A126-F88B-4B86-8E03-3621446541B4}" presName="sibTrans" presStyleLbl="sibTrans2D1" presStyleIdx="0" presStyleCnt="0"/>
      <dgm:spPr/>
    </dgm:pt>
    <dgm:pt modelId="{9C30A4EC-B0CB-4E8C-A977-0DD9BDD49856}" type="pres">
      <dgm:prSet presAssocID="{417883A6-C1DF-484F-A1FF-F54E11110D3E}" presName="compNode" presStyleCnt="0"/>
      <dgm:spPr/>
    </dgm:pt>
    <dgm:pt modelId="{1C47C5A5-EDCF-4855-9638-271E2DFBED8B}" type="pres">
      <dgm:prSet presAssocID="{417883A6-C1DF-484F-A1FF-F54E11110D3E}" presName="pictRect" presStyleLbl="node1" presStyleIdx="5" presStyleCnt="6"/>
      <dgm:spPr>
        <a:blipFill rotWithShape="1">
          <a:blip xmlns:r="http://schemas.openxmlformats.org/officeDocument/2006/relationships" r:embed="rId6"/>
          <a:srcRect/>
          <a:stretch>
            <a:fillRect l="-128000" r="-128000"/>
          </a:stretch>
        </a:blipFill>
      </dgm:spPr>
    </dgm:pt>
    <dgm:pt modelId="{28BC6718-ADEF-460D-8BBE-CB94BB2E1A01}" type="pres">
      <dgm:prSet presAssocID="{417883A6-C1DF-484F-A1FF-F54E11110D3E}" presName="textRect" presStyleLbl="revTx" presStyleIdx="5" presStyleCnt="6">
        <dgm:presLayoutVars>
          <dgm:bulletEnabled val="1"/>
        </dgm:presLayoutVars>
      </dgm:prSet>
      <dgm:spPr/>
    </dgm:pt>
  </dgm:ptLst>
  <dgm:cxnLst>
    <dgm:cxn modelId="{7EE9AA13-0E67-4A58-A9BF-44986545C7DC}" srcId="{75EF3BE7-2D11-4F7A-B815-E9C911AA26AD}" destId="{D16CB962-8D90-4482-968F-635B6FFE6D89}" srcOrd="2" destOrd="0" parTransId="{5D43EEE8-2C31-4532-A91B-4208035C24D4}" sibTransId="{3EAAD5B1-2D2B-4EC6-8DCC-AD8BE3FFFC1C}"/>
    <dgm:cxn modelId="{52D8B513-68ED-4EC2-91F9-551AE4341551}" type="presOf" srcId="{0808E32F-2712-4A7F-8E47-E92E0073719D}" destId="{97687CE5-0130-4D9C-84FE-FD0184BF7767}" srcOrd="0" destOrd="0" presId="urn:microsoft.com/office/officeart/2005/8/layout/pList1"/>
    <dgm:cxn modelId="{9A009E19-F83D-49B2-A130-AC88C317C280}" srcId="{75EF3BE7-2D11-4F7A-B815-E9C911AA26AD}" destId="{5727F230-1CEB-4433-8567-E3144CBF82E4}" srcOrd="3" destOrd="0" parTransId="{61C499D8-53E0-4E7B-95C1-3A4422554097}" sibTransId="{4C065B35-D5F0-411D-9FAE-5351AFAF3B44}"/>
    <dgm:cxn modelId="{90F5831B-0A09-42C7-8B60-943A209F5205}" type="presOf" srcId="{75EF3BE7-2D11-4F7A-B815-E9C911AA26AD}" destId="{54AB3123-ED66-4F81-8FA2-F0521964619A}" srcOrd="0" destOrd="0" presId="urn:microsoft.com/office/officeart/2005/8/layout/pList1"/>
    <dgm:cxn modelId="{7C21DF26-E289-4468-9F59-D525B50F3E6F}" srcId="{75EF3BE7-2D11-4F7A-B815-E9C911AA26AD}" destId="{417883A6-C1DF-484F-A1FF-F54E11110D3E}" srcOrd="5" destOrd="0" parTransId="{CFEFDBB7-FA0A-4ED5-8CB4-3C654A12298E}" sibTransId="{CA872ACA-053A-41A4-A8EA-E9C864BD8406}"/>
    <dgm:cxn modelId="{7753705B-7C65-4260-A394-6A1AFB4B1937}" type="presOf" srcId="{44695268-CFFA-4F8F-8A0D-C8977C95DB09}" destId="{4C1934AD-335B-4F39-835B-2B648915065F}" srcOrd="0" destOrd="0" presId="urn:microsoft.com/office/officeart/2005/8/layout/pList1"/>
    <dgm:cxn modelId="{F147A75E-A4F4-4CD8-B444-2A8E77DD9B30}" type="presOf" srcId="{3C967323-B35E-42C9-B07B-92FA9C2D4734}" destId="{C2CE0918-0900-4767-9807-09C8F6389FF7}" srcOrd="0" destOrd="0" presId="urn:microsoft.com/office/officeart/2005/8/layout/pList1"/>
    <dgm:cxn modelId="{51E97246-3117-4DFA-A1C4-10B3BD72BDB0}" type="presOf" srcId="{417883A6-C1DF-484F-A1FF-F54E11110D3E}" destId="{28BC6718-ADEF-460D-8BBE-CB94BB2E1A01}" srcOrd="0" destOrd="0" presId="urn:microsoft.com/office/officeart/2005/8/layout/pList1"/>
    <dgm:cxn modelId="{1C309B73-E189-4C02-BB8B-732521921422}" type="presOf" srcId="{63BA5EAF-BCB0-4044-B82B-9DF36A2E8EA3}" destId="{2069FBC5-1D75-41BD-8F5B-D18990D71DD0}" srcOrd="0" destOrd="0" presId="urn:microsoft.com/office/officeart/2005/8/layout/pList1"/>
    <dgm:cxn modelId="{A7D7A97E-EF39-45A9-B53F-CDF568CDD471}" type="presOf" srcId="{4C065B35-D5F0-411D-9FAE-5351AFAF3B44}" destId="{B6907A2F-F269-40F6-973B-1883DD1C8B5D}" srcOrd="0" destOrd="0" presId="urn:microsoft.com/office/officeart/2005/8/layout/pList1"/>
    <dgm:cxn modelId="{F09AC37F-4C74-4AF1-BDE7-053C8E853AEF}" srcId="{75EF3BE7-2D11-4F7A-B815-E9C911AA26AD}" destId="{97DCC099-20B6-49A3-8C0B-BF9D28E0B6B1}" srcOrd="4" destOrd="0" parTransId="{D878E07B-8F0D-4084-8F8D-D96450EA107C}" sibTransId="{EC11A126-F88B-4B86-8E03-3621446541B4}"/>
    <dgm:cxn modelId="{CB87749E-518D-46F3-B9FE-881669D6BDA4}" type="presOf" srcId="{97DCC099-20B6-49A3-8C0B-BF9D28E0B6B1}" destId="{16A7F9C0-E0FC-4A3A-A566-40CB762FEE84}" srcOrd="0" destOrd="0" presId="urn:microsoft.com/office/officeart/2005/8/layout/pList1"/>
    <dgm:cxn modelId="{B5A9E9B9-57CA-40CB-ABA8-002BF9639BBF}" type="presOf" srcId="{EC11A126-F88B-4B86-8E03-3621446541B4}" destId="{BA141DDC-AB42-4049-ABB6-5709D56EB0FC}" srcOrd="0" destOrd="0" presId="urn:microsoft.com/office/officeart/2005/8/layout/pList1"/>
    <dgm:cxn modelId="{ECC735E2-FA08-413B-BC31-F83C91CE847B}" srcId="{75EF3BE7-2D11-4F7A-B815-E9C911AA26AD}" destId="{63BA5EAF-BCB0-4044-B82B-9DF36A2E8EA3}" srcOrd="1" destOrd="0" parTransId="{A25B295E-FDAA-4D1A-B6C8-66163E17B96E}" sibTransId="{3C967323-B35E-42C9-B07B-92FA9C2D4734}"/>
    <dgm:cxn modelId="{A366C2E6-C018-4A23-B9CB-DF22FFA9A84B}" type="presOf" srcId="{5727F230-1CEB-4433-8567-E3144CBF82E4}" destId="{6705207C-5F1E-4B89-A808-8AB7E5166C91}" srcOrd="0" destOrd="0" presId="urn:microsoft.com/office/officeart/2005/8/layout/pList1"/>
    <dgm:cxn modelId="{99C55BF3-F3B3-4318-82B8-28DC08D40F54}" srcId="{75EF3BE7-2D11-4F7A-B815-E9C911AA26AD}" destId="{0808E32F-2712-4A7F-8E47-E92E0073719D}" srcOrd="0" destOrd="0" parTransId="{D8E1D803-3453-43A3-A0DB-C08D440C5F40}" sibTransId="{44695268-CFFA-4F8F-8A0D-C8977C95DB09}"/>
    <dgm:cxn modelId="{CAF79CFE-5AFF-46FA-9549-490482691AB8}" type="presOf" srcId="{3EAAD5B1-2D2B-4EC6-8DCC-AD8BE3FFFC1C}" destId="{AB3DC491-3284-4B06-9AFE-CF99D48A1511}" srcOrd="0" destOrd="0" presId="urn:microsoft.com/office/officeart/2005/8/layout/pList1"/>
    <dgm:cxn modelId="{F390F9FF-7FB0-42F4-8804-460080404A90}" type="presOf" srcId="{D16CB962-8D90-4482-968F-635B6FFE6D89}" destId="{9CA8EA8F-91B1-4A6D-94A0-D3F7B98CCCCA}" srcOrd="0" destOrd="0" presId="urn:microsoft.com/office/officeart/2005/8/layout/pList1"/>
    <dgm:cxn modelId="{3278BE75-8B45-4480-9E3A-185C35590934}" type="presParOf" srcId="{54AB3123-ED66-4F81-8FA2-F0521964619A}" destId="{781A14D9-8B86-4F6F-8337-A6AA21978F3E}" srcOrd="0" destOrd="0" presId="urn:microsoft.com/office/officeart/2005/8/layout/pList1"/>
    <dgm:cxn modelId="{A7FED777-DEF3-414C-8EC7-98B6EF9E42F2}" type="presParOf" srcId="{781A14D9-8B86-4F6F-8337-A6AA21978F3E}" destId="{F78FB3DB-A24F-4741-8861-093F22AFED3F}" srcOrd="0" destOrd="0" presId="urn:microsoft.com/office/officeart/2005/8/layout/pList1"/>
    <dgm:cxn modelId="{62472C4B-2579-454F-81DC-4FFB612F72C5}" type="presParOf" srcId="{781A14D9-8B86-4F6F-8337-A6AA21978F3E}" destId="{97687CE5-0130-4D9C-84FE-FD0184BF7767}" srcOrd="1" destOrd="0" presId="urn:microsoft.com/office/officeart/2005/8/layout/pList1"/>
    <dgm:cxn modelId="{DF80467A-13F7-43BA-BE2B-3F3BB7CC8C62}" type="presParOf" srcId="{54AB3123-ED66-4F81-8FA2-F0521964619A}" destId="{4C1934AD-335B-4F39-835B-2B648915065F}" srcOrd="1" destOrd="0" presId="urn:microsoft.com/office/officeart/2005/8/layout/pList1"/>
    <dgm:cxn modelId="{39802EC0-5693-47CD-BB54-ED5F99D12365}" type="presParOf" srcId="{54AB3123-ED66-4F81-8FA2-F0521964619A}" destId="{662CB7A5-5D0B-4962-9398-D0B20DAD2EBE}" srcOrd="2" destOrd="0" presId="urn:microsoft.com/office/officeart/2005/8/layout/pList1"/>
    <dgm:cxn modelId="{E9A26F2E-2034-4A8B-A2EE-67DE1A4CADB2}" type="presParOf" srcId="{662CB7A5-5D0B-4962-9398-D0B20DAD2EBE}" destId="{156B3043-C925-4261-8781-82B53C00DA63}" srcOrd="0" destOrd="0" presId="urn:microsoft.com/office/officeart/2005/8/layout/pList1"/>
    <dgm:cxn modelId="{FC288942-3F74-4DFA-AB37-F363A85CDB1F}" type="presParOf" srcId="{662CB7A5-5D0B-4962-9398-D0B20DAD2EBE}" destId="{2069FBC5-1D75-41BD-8F5B-D18990D71DD0}" srcOrd="1" destOrd="0" presId="urn:microsoft.com/office/officeart/2005/8/layout/pList1"/>
    <dgm:cxn modelId="{887106EC-A523-47D8-8891-87B0BB1CBF15}" type="presParOf" srcId="{54AB3123-ED66-4F81-8FA2-F0521964619A}" destId="{C2CE0918-0900-4767-9807-09C8F6389FF7}" srcOrd="3" destOrd="0" presId="urn:microsoft.com/office/officeart/2005/8/layout/pList1"/>
    <dgm:cxn modelId="{B2ECC505-0569-4190-B286-46DCE0D53A6A}" type="presParOf" srcId="{54AB3123-ED66-4F81-8FA2-F0521964619A}" destId="{2D655B7B-900D-4488-87F4-64C5786F3CFE}" srcOrd="4" destOrd="0" presId="urn:microsoft.com/office/officeart/2005/8/layout/pList1"/>
    <dgm:cxn modelId="{966637F1-4FCA-4BB8-BA29-725072848674}" type="presParOf" srcId="{2D655B7B-900D-4488-87F4-64C5786F3CFE}" destId="{0AC0E2CD-1064-430E-82D3-22D824BBC99E}" srcOrd="0" destOrd="0" presId="urn:microsoft.com/office/officeart/2005/8/layout/pList1"/>
    <dgm:cxn modelId="{761FFF5A-7165-4B73-A1FE-13FD20B4C99A}" type="presParOf" srcId="{2D655B7B-900D-4488-87F4-64C5786F3CFE}" destId="{9CA8EA8F-91B1-4A6D-94A0-D3F7B98CCCCA}" srcOrd="1" destOrd="0" presId="urn:microsoft.com/office/officeart/2005/8/layout/pList1"/>
    <dgm:cxn modelId="{158E14D1-088C-420C-954A-41EEF8EB269B}" type="presParOf" srcId="{54AB3123-ED66-4F81-8FA2-F0521964619A}" destId="{AB3DC491-3284-4B06-9AFE-CF99D48A1511}" srcOrd="5" destOrd="0" presId="urn:microsoft.com/office/officeart/2005/8/layout/pList1"/>
    <dgm:cxn modelId="{F365F56E-BD2F-4862-AD59-1B2D5C534ABE}" type="presParOf" srcId="{54AB3123-ED66-4F81-8FA2-F0521964619A}" destId="{CFA77804-BC77-4B4B-9FB5-2107D454B5F8}" srcOrd="6" destOrd="0" presId="urn:microsoft.com/office/officeart/2005/8/layout/pList1"/>
    <dgm:cxn modelId="{A14F7C58-0B57-4B73-A34C-99F146022C3A}" type="presParOf" srcId="{CFA77804-BC77-4B4B-9FB5-2107D454B5F8}" destId="{98575C1E-157E-4439-8DF6-FA4A67F51468}" srcOrd="0" destOrd="0" presId="urn:microsoft.com/office/officeart/2005/8/layout/pList1"/>
    <dgm:cxn modelId="{249D7FC0-3950-4063-B963-3E5199422F92}" type="presParOf" srcId="{CFA77804-BC77-4B4B-9FB5-2107D454B5F8}" destId="{6705207C-5F1E-4B89-A808-8AB7E5166C91}" srcOrd="1" destOrd="0" presId="urn:microsoft.com/office/officeart/2005/8/layout/pList1"/>
    <dgm:cxn modelId="{7C180228-D758-4297-BF4B-2CE246CC7270}" type="presParOf" srcId="{54AB3123-ED66-4F81-8FA2-F0521964619A}" destId="{B6907A2F-F269-40F6-973B-1883DD1C8B5D}" srcOrd="7" destOrd="0" presId="urn:microsoft.com/office/officeart/2005/8/layout/pList1"/>
    <dgm:cxn modelId="{FB3EDF95-1444-449E-8800-331FAABFFC2B}" type="presParOf" srcId="{54AB3123-ED66-4F81-8FA2-F0521964619A}" destId="{17FB1854-88E2-4AD2-BDDF-F97AB3A53DD1}" srcOrd="8" destOrd="0" presId="urn:microsoft.com/office/officeart/2005/8/layout/pList1"/>
    <dgm:cxn modelId="{CB30420E-3201-405C-A2E1-30CD91241A9C}" type="presParOf" srcId="{17FB1854-88E2-4AD2-BDDF-F97AB3A53DD1}" destId="{D605D600-7B7A-4848-B25B-3DA4BA22E29E}" srcOrd="0" destOrd="0" presId="urn:microsoft.com/office/officeart/2005/8/layout/pList1"/>
    <dgm:cxn modelId="{108A11A7-021D-4AA4-804D-E09C028D9612}" type="presParOf" srcId="{17FB1854-88E2-4AD2-BDDF-F97AB3A53DD1}" destId="{16A7F9C0-E0FC-4A3A-A566-40CB762FEE84}" srcOrd="1" destOrd="0" presId="urn:microsoft.com/office/officeart/2005/8/layout/pList1"/>
    <dgm:cxn modelId="{5530A20B-FDA1-45D8-B080-2F8BD51DEC05}" type="presParOf" srcId="{54AB3123-ED66-4F81-8FA2-F0521964619A}" destId="{BA141DDC-AB42-4049-ABB6-5709D56EB0FC}" srcOrd="9" destOrd="0" presId="urn:microsoft.com/office/officeart/2005/8/layout/pList1"/>
    <dgm:cxn modelId="{7F266BCD-7885-42DB-9C80-3EE67E84B508}" type="presParOf" srcId="{54AB3123-ED66-4F81-8FA2-F0521964619A}" destId="{9C30A4EC-B0CB-4E8C-A977-0DD9BDD49856}" srcOrd="10" destOrd="0" presId="urn:microsoft.com/office/officeart/2005/8/layout/pList1"/>
    <dgm:cxn modelId="{800FB531-1F1B-475A-8728-B3205DD1A3F2}" type="presParOf" srcId="{9C30A4EC-B0CB-4E8C-A977-0DD9BDD49856}" destId="{1C47C5A5-EDCF-4855-9638-271E2DFBED8B}" srcOrd="0" destOrd="0" presId="urn:microsoft.com/office/officeart/2005/8/layout/pList1"/>
    <dgm:cxn modelId="{B5D31A90-DC26-4DB3-A0C1-333F7BA48D5B}" type="presParOf" srcId="{9C30A4EC-B0CB-4E8C-A977-0DD9BDD49856}" destId="{28BC6718-ADEF-460D-8BBE-CB94BB2E1A01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E850F04-2D00-417C-81FD-1491501AC447}" type="doc">
      <dgm:prSet loTypeId="urn:microsoft.com/office/officeart/2005/8/layout/pList2" loCatId="list" qsTypeId="urn:microsoft.com/office/officeart/2005/8/quickstyle/simple1" qsCatId="simple" csTypeId="urn:microsoft.com/office/officeart/2005/8/colors/accent2_1" csCatId="accent2" phldr="1"/>
      <dgm:spPr/>
    </dgm:pt>
    <dgm:pt modelId="{D1FB23B9-0EE0-4445-BFBF-15268A47AF40}">
      <dgm:prSet phldrT="[Texto]" custT="1"/>
      <dgm:spPr/>
      <dgm:t>
        <a:bodyPr/>
        <a:lstStyle/>
        <a:p>
          <a:pPr algn="ctr"/>
          <a:r>
            <a:rPr lang="es-ES" sz="1800" dirty="0"/>
            <a:t>IA del sentir:</a:t>
          </a:r>
        </a:p>
      </dgm:t>
    </dgm:pt>
    <dgm:pt modelId="{C11EFBE2-49D5-42C3-8C54-EA730400BC27}" type="parTrans" cxnId="{C8728A7A-50DC-45AC-BC9B-7FF47FA7708A}">
      <dgm:prSet/>
      <dgm:spPr/>
      <dgm:t>
        <a:bodyPr/>
        <a:lstStyle/>
        <a:p>
          <a:pPr algn="ctr"/>
          <a:endParaRPr lang="es-ES" sz="1800"/>
        </a:p>
      </dgm:t>
    </dgm:pt>
    <dgm:pt modelId="{119F7A23-3998-4E19-9949-D7709BCBB19D}" type="sibTrans" cxnId="{C8728A7A-50DC-45AC-BC9B-7FF47FA7708A}">
      <dgm:prSet/>
      <dgm:spPr/>
      <dgm:t>
        <a:bodyPr/>
        <a:lstStyle/>
        <a:p>
          <a:pPr algn="ctr"/>
          <a:endParaRPr lang="es-ES" sz="1800"/>
        </a:p>
      </dgm:t>
    </dgm:pt>
    <dgm:pt modelId="{A372C0B1-E1D9-4037-9DAC-B9DAED227632}">
      <dgm:prSet custT="1"/>
      <dgm:spPr/>
      <dgm:t>
        <a:bodyPr/>
        <a:lstStyle/>
        <a:p>
          <a:pPr algn="ctr"/>
          <a:r>
            <a:rPr lang="es-ES" sz="1800" dirty="0"/>
            <a:t>Visión computacional.</a:t>
          </a:r>
        </a:p>
      </dgm:t>
    </dgm:pt>
    <dgm:pt modelId="{5CDD6075-3FE7-4BFE-BBA6-D3C1B9B1AF21}" type="parTrans" cxnId="{48567C49-7D1C-471A-BB6C-7345B3DD9CC5}">
      <dgm:prSet/>
      <dgm:spPr/>
      <dgm:t>
        <a:bodyPr/>
        <a:lstStyle/>
        <a:p>
          <a:pPr algn="ctr"/>
          <a:endParaRPr lang="es-ES" sz="1800"/>
        </a:p>
      </dgm:t>
    </dgm:pt>
    <dgm:pt modelId="{16AD20E3-5B37-4512-94D5-61C071D3316E}" type="sibTrans" cxnId="{48567C49-7D1C-471A-BB6C-7345B3DD9CC5}">
      <dgm:prSet/>
      <dgm:spPr/>
      <dgm:t>
        <a:bodyPr/>
        <a:lstStyle/>
        <a:p>
          <a:pPr algn="ctr"/>
          <a:endParaRPr lang="es-ES" sz="1800"/>
        </a:p>
      </dgm:t>
    </dgm:pt>
    <dgm:pt modelId="{66B7B673-CD72-435A-9DE0-E3184E8535DE}">
      <dgm:prSet custT="1"/>
      <dgm:spPr/>
      <dgm:t>
        <a:bodyPr/>
        <a:lstStyle/>
        <a:p>
          <a:pPr algn="ctr"/>
          <a:r>
            <a:rPr lang="es-ES" sz="1800" dirty="0"/>
            <a:t>Procesamiento de sonidos.</a:t>
          </a:r>
        </a:p>
      </dgm:t>
    </dgm:pt>
    <dgm:pt modelId="{C378E5E0-77D2-4A68-847A-30E2B806AA27}" type="parTrans" cxnId="{FDE03FD1-8C2A-415F-B1EB-288542979993}">
      <dgm:prSet/>
      <dgm:spPr/>
      <dgm:t>
        <a:bodyPr/>
        <a:lstStyle/>
        <a:p>
          <a:pPr algn="ctr"/>
          <a:endParaRPr lang="es-ES" sz="1800"/>
        </a:p>
      </dgm:t>
    </dgm:pt>
    <dgm:pt modelId="{83FC60F9-A9C0-4AF6-9781-F81705341827}" type="sibTrans" cxnId="{FDE03FD1-8C2A-415F-B1EB-288542979993}">
      <dgm:prSet/>
      <dgm:spPr/>
      <dgm:t>
        <a:bodyPr/>
        <a:lstStyle/>
        <a:p>
          <a:pPr algn="ctr"/>
          <a:endParaRPr lang="es-ES" sz="1800"/>
        </a:p>
      </dgm:t>
    </dgm:pt>
    <dgm:pt modelId="{6CF49E2E-767E-47AA-AB77-85EFB8167127}">
      <dgm:prSet custT="1"/>
      <dgm:spPr/>
      <dgm:t>
        <a:bodyPr/>
        <a:lstStyle/>
        <a:p>
          <a:pPr algn="ctr"/>
          <a:r>
            <a:rPr lang="es-ES" sz="1800" dirty="0"/>
            <a:t>IA de comprensión:</a:t>
          </a:r>
        </a:p>
      </dgm:t>
    </dgm:pt>
    <dgm:pt modelId="{B0BED5EF-B0E2-48D9-977B-04AD99326299}" type="parTrans" cxnId="{D8C1CD01-E4E8-430C-BA39-6FDD4B75DB40}">
      <dgm:prSet/>
      <dgm:spPr/>
      <dgm:t>
        <a:bodyPr/>
        <a:lstStyle/>
        <a:p>
          <a:pPr algn="ctr"/>
          <a:endParaRPr lang="es-ES" sz="1800"/>
        </a:p>
      </dgm:t>
    </dgm:pt>
    <dgm:pt modelId="{CAEEDAC6-9512-4BEE-80A0-8DADED5D9D9C}" type="sibTrans" cxnId="{D8C1CD01-E4E8-430C-BA39-6FDD4B75DB40}">
      <dgm:prSet/>
      <dgm:spPr/>
      <dgm:t>
        <a:bodyPr/>
        <a:lstStyle/>
        <a:p>
          <a:pPr algn="ctr"/>
          <a:endParaRPr lang="es-ES" sz="1800"/>
        </a:p>
      </dgm:t>
    </dgm:pt>
    <dgm:pt modelId="{0B234EE8-BB04-40D9-BF18-19246A05CAA7}">
      <dgm:prSet custT="1"/>
      <dgm:spPr/>
      <dgm:t>
        <a:bodyPr/>
        <a:lstStyle/>
        <a:p>
          <a:pPr algn="ctr"/>
          <a:r>
            <a:rPr lang="es-ES" sz="1800" dirty="0"/>
            <a:t>Procesamiento de lenguaje natural.</a:t>
          </a:r>
        </a:p>
      </dgm:t>
    </dgm:pt>
    <dgm:pt modelId="{F8D75F7D-3469-43A4-8B14-3AD8171DD2D1}" type="parTrans" cxnId="{9E1FA378-8258-402D-AB6A-5674692FD9BF}">
      <dgm:prSet/>
      <dgm:spPr/>
      <dgm:t>
        <a:bodyPr/>
        <a:lstStyle/>
        <a:p>
          <a:pPr algn="ctr"/>
          <a:endParaRPr lang="es-ES" sz="1800"/>
        </a:p>
      </dgm:t>
    </dgm:pt>
    <dgm:pt modelId="{C042F144-7920-4B92-869F-F77CC9E6B74B}" type="sibTrans" cxnId="{9E1FA378-8258-402D-AB6A-5674692FD9BF}">
      <dgm:prSet/>
      <dgm:spPr/>
      <dgm:t>
        <a:bodyPr/>
        <a:lstStyle/>
        <a:p>
          <a:pPr algn="ctr"/>
          <a:endParaRPr lang="es-ES" sz="1800"/>
        </a:p>
      </dgm:t>
    </dgm:pt>
    <dgm:pt modelId="{F58A6377-03AB-47AA-8DF8-1DE673C92FC6}">
      <dgm:prSet custT="1"/>
      <dgm:spPr/>
      <dgm:t>
        <a:bodyPr/>
        <a:lstStyle/>
        <a:p>
          <a:pPr algn="ctr"/>
          <a:r>
            <a:rPr lang="es-ES" sz="1800" dirty="0"/>
            <a:t>Representación del conocimiento.</a:t>
          </a:r>
        </a:p>
      </dgm:t>
    </dgm:pt>
    <dgm:pt modelId="{CC370A67-062B-4611-BB6B-B13B57A9586B}" type="parTrans" cxnId="{95D6D2B6-7623-47A5-BD83-D6D71B3EFB6D}">
      <dgm:prSet/>
      <dgm:spPr/>
      <dgm:t>
        <a:bodyPr/>
        <a:lstStyle/>
        <a:p>
          <a:pPr algn="ctr"/>
          <a:endParaRPr lang="es-ES" sz="1800"/>
        </a:p>
      </dgm:t>
    </dgm:pt>
    <dgm:pt modelId="{210EB558-16F3-45A8-B483-400B213D05A4}" type="sibTrans" cxnId="{95D6D2B6-7623-47A5-BD83-D6D71B3EFB6D}">
      <dgm:prSet/>
      <dgm:spPr/>
      <dgm:t>
        <a:bodyPr/>
        <a:lstStyle/>
        <a:p>
          <a:pPr algn="ctr"/>
          <a:endParaRPr lang="es-ES" sz="1800"/>
        </a:p>
      </dgm:t>
    </dgm:pt>
    <dgm:pt modelId="{AF4EB54C-06CF-4C00-A2DC-1931A2BAEAA0}">
      <dgm:prSet custT="1"/>
      <dgm:spPr/>
      <dgm:t>
        <a:bodyPr/>
        <a:lstStyle/>
        <a:p>
          <a:pPr algn="ctr"/>
          <a:r>
            <a:rPr lang="es-ES" sz="1800"/>
            <a:t>IA Actuador:</a:t>
          </a:r>
          <a:endParaRPr lang="es-ES" sz="1800" dirty="0"/>
        </a:p>
      </dgm:t>
    </dgm:pt>
    <dgm:pt modelId="{C9D2A452-8303-4362-9275-1B462999D986}" type="parTrans" cxnId="{B2298D04-0392-4251-B5F2-DC513B009306}">
      <dgm:prSet/>
      <dgm:spPr/>
      <dgm:t>
        <a:bodyPr/>
        <a:lstStyle/>
        <a:p>
          <a:pPr algn="ctr"/>
          <a:endParaRPr lang="es-ES" sz="1800"/>
        </a:p>
      </dgm:t>
    </dgm:pt>
    <dgm:pt modelId="{88C8B2AD-C8A7-4A69-AAA0-0DF912708E0B}" type="sibTrans" cxnId="{B2298D04-0392-4251-B5F2-DC513B009306}">
      <dgm:prSet/>
      <dgm:spPr/>
      <dgm:t>
        <a:bodyPr/>
        <a:lstStyle/>
        <a:p>
          <a:pPr algn="ctr"/>
          <a:endParaRPr lang="es-ES" sz="1800"/>
        </a:p>
      </dgm:t>
    </dgm:pt>
    <dgm:pt modelId="{D69E465E-6398-4FAA-8B1D-165D57A9A691}">
      <dgm:prSet custT="1"/>
      <dgm:spPr/>
      <dgm:t>
        <a:bodyPr/>
        <a:lstStyle/>
        <a:p>
          <a:pPr algn="ctr"/>
          <a:r>
            <a:rPr lang="es-ES" sz="1800" dirty="0"/>
            <a:t>Sistemas expertos.</a:t>
          </a:r>
        </a:p>
      </dgm:t>
    </dgm:pt>
    <dgm:pt modelId="{2885292F-1A8B-429A-AC7C-D11F4F56F104}" type="parTrans" cxnId="{030AA146-DBFC-4F2B-9C8D-23155B4C91FA}">
      <dgm:prSet/>
      <dgm:spPr/>
      <dgm:t>
        <a:bodyPr/>
        <a:lstStyle/>
        <a:p>
          <a:pPr algn="ctr"/>
          <a:endParaRPr lang="es-ES" sz="1800"/>
        </a:p>
      </dgm:t>
    </dgm:pt>
    <dgm:pt modelId="{0DFF650B-203B-4807-B7A1-57413A499399}" type="sibTrans" cxnId="{030AA146-DBFC-4F2B-9C8D-23155B4C91FA}">
      <dgm:prSet/>
      <dgm:spPr/>
      <dgm:t>
        <a:bodyPr/>
        <a:lstStyle/>
        <a:p>
          <a:pPr algn="ctr"/>
          <a:endParaRPr lang="es-ES" sz="1800"/>
        </a:p>
      </dgm:t>
    </dgm:pt>
    <dgm:pt modelId="{AC2D9C8B-F579-407E-8B70-CA54CA700A00}">
      <dgm:prSet custT="1"/>
      <dgm:spPr/>
      <dgm:t>
        <a:bodyPr/>
        <a:lstStyle/>
        <a:p>
          <a:pPr algn="ctr"/>
          <a:r>
            <a:rPr lang="es-ES" sz="1800" dirty="0"/>
            <a:t>IA Generador:</a:t>
          </a:r>
        </a:p>
      </dgm:t>
    </dgm:pt>
    <dgm:pt modelId="{4239979E-6A6D-40C3-B785-E852ECF44FA9}" type="parTrans" cxnId="{19D9AFC5-CE8D-47BE-AC9A-1FF7AA446B79}">
      <dgm:prSet/>
      <dgm:spPr/>
      <dgm:t>
        <a:bodyPr/>
        <a:lstStyle/>
        <a:p>
          <a:pPr algn="ctr"/>
          <a:endParaRPr lang="es-ES" sz="1800"/>
        </a:p>
      </dgm:t>
    </dgm:pt>
    <dgm:pt modelId="{D3B5D228-BC73-4CC6-BBCA-93CF773E4A9D}" type="sibTrans" cxnId="{19D9AFC5-CE8D-47BE-AC9A-1FF7AA446B79}">
      <dgm:prSet/>
      <dgm:spPr/>
      <dgm:t>
        <a:bodyPr/>
        <a:lstStyle/>
        <a:p>
          <a:pPr algn="ctr"/>
          <a:endParaRPr lang="es-ES" sz="1800"/>
        </a:p>
      </dgm:t>
    </dgm:pt>
    <dgm:pt modelId="{23BF6C07-B259-436F-BDFC-F50AD2FAEA21}">
      <dgm:prSet custT="1"/>
      <dgm:spPr/>
      <dgm:t>
        <a:bodyPr/>
        <a:lstStyle/>
        <a:p>
          <a:pPr algn="ctr"/>
          <a:r>
            <a:rPr lang="es-ES" sz="1800" dirty="0"/>
            <a:t>Generador de imágenes y videos.</a:t>
          </a:r>
        </a:p>
      </dgm:t>
    </dgm:pt>
    <dgm:pt modelId="{86C9CBF6-290C-4B8D-9940-70FAE9D8992B}" type="parTrans" cxnId="{665002D7-C2EC-49AD-80E1-89D4A1A9BED5}">
      <dgm:prSet/>
      <dgm:spPr/>
      <dgm:t>
        <a:bodyPr/>
        <a:lstStyle/>
        <a:p>
          <a:pPr algn="ctr"/>
          <a:endParaRPr lang="es-ES" sz="1800"/>
        </a:p>
      </dgm:t>
    </dgm:pt>
    <dgm:pt modelId="{A6905D7D-85D1-4E22-86ED-73AFD953A4CF}" type="sibTrans" cxnId="{665002D7-C2EC-49AD-80E1-89D4A1A9BED5}">
      <dgm:prSet/>
      <dgm:spPr/>
      <dgm:t>
        <a:bodyPr/>
        <a:lstStyle/>
        <a:p>
          <a:pPr algn="ctr"/>
          <a:endParaRPr lang="es-ES" sz="1800"/>
        </a:p>
      </dgm:t>
    </dgm:pt>
    <dgm:pt modelId="{15764E8F-568F-42FD-9434-7EAF63890A23}">
      <dgm:prSet custT="1"/>
      <dgm:spPr/>
      <dgm:t>
        <a:bodyPr/>
        <a:lstStyle/>
        <a:p>
          <a:pPr algn="ctr"/>
          <a:r>
            <a:rPr lang="es-ES" sz="1800" dirty="0"/>
            <a:t>Generador de textos.</a:t>
          </a:r>
        </a:p>
      </dgm:t>
    </dgm:pt>
    <dgm:pt modelId="{26422158-D314-4A2A-9143-0B3D7D32DF71}" type="parTrans" cxnId="{605BA226-C6F5-4F5A-BEE4-71810DAB7B01}">
      <dgm:prSet/>
      <dgm:spPr/>
      <dgm:t>
        <a:bodyPr/>
        <a:lstStyle/>
        <a:p>
          <a:pPr algn="ctr"/>
          <a:endParaRPr lang="es-ES" sz="1800"/>
        </a:p>
      </dgm:t>
    </dgm:pt>
    <dgm:pt modelId="{10459B6D-3AE7-4119-9D26-B578CD8DC983}" type="sibTrans" cxnId="{605BA226-C6F5-4F5A-BEE4-71810DAB7B01}">
      <dgm:prSet/>
      <dgm:spPr/>
      <dgm:t>
        <a:bodyPr/>
        <a:lstStyle/>
        <a:p>
          <a:pPr algn="ctr"/>
          <a:endParaRPr lang="es-ES" sz="1800"/>
        </a:p>
      </dgm:t>
    </dgm:pt>
    <dgm:pt modelId="{B7477A2E-A371-4E9E-A110-E2AC25A37DCE}">
      <dgm:prSet custT="1"/>
      <dgm:spPr/>
      <dgm:t>
        <a:bodyPr/>
        <a:lstStyle/>
        <a:p>
          <a:pPr algn="ctr"/>
          <a:r>
            <a:rPr lang="es-ES" sz="1800" dirty="0"/>
            <a:t>Aprendizaje automático.</a:t>
          </a:r>
        </a:p>
      </dgm:t>
    </dgm:pt>
    <dgm:pt modelId="{3D2AFC2C-6903-457A-A8ED-6FFF9D2E8F6E}" type="parTrans" cxnId="{C4E4F8AE-E24D-4ADF-A6F3-AB628A135E02}">
      <dgm:prSet/>
      <dgm:spPr/>
      <dgm:t>
        <a:bodyPr/>
        <a:lstStyle/>
        <a:p>
          <a:pPr algn="ctr"/>
          <a:endParaRPr lang="es-ES" sz="2000"/>
        </a:p>
      </dgm:t>
    </dgm:pt>
    <dgm:pt modelId="{DA8B5B48-8ADE-4EAC-ACAE-EB36EEB1BDFB}" type="sibTrans" cxnId="{C4E4F8AE-E24D-4ADF-A6F3-AB628A135E02}">
      <dgm:prSet/>
      <dgm:spPr/>
      <dgm:t>
        <a:bodyPr/>
        <a:lstStyle/>
        <a:p>
          <a:pPr algn="ctr"/>
          <a:endParaRPr lang="es-ES" sz="2000"/>
        </a:p>
      </dgm:t>
    </dgm:pt>
    <dgm:pt modelId="{6545D6B3-62B2-42AA-AB62-B3B7FAFACD06}" type="pres">
      <dgm:prSet presAssocID="{4E850F04-2D00-417C-81FD-1491501AC447}" presName="Name0" presStyleCnt="0">
        <dgm:presLayoutVars>
          <dgm:dir/>
          <dgm:resizeHandles val="exact"/>
        </dgm:presLayoutVars>
      </dgm:prSet>
      <dgm:spPr/>
    </dgm:pt>
    <dgm:pt modelId="{35C75C1F-C5CF-4B41-8212-036F3BF54E72}" type="pres">
      <dgm:prSet presAssocID="{4E850F04-2D00-417C-81FD-1491501AC447}" presName="bkgdShp" presStyleLbl="alignAccFollowNode1" presStyleIdx="0" presStyleCnt="1" custLinFactNeighborX="166" custLinFactNeighborY="-61319"/>
      <dgm:spPr/>
    </dgm:pt>
    <dgm:pt modelId="{5C72D393-89C6-459E-8E2D-C65EE2C4BFEE}" type="pres">
      <dgm:prSet presAssocID="{4E850F04-2D00-417C-81FD-1491501AC447}" presName="linComp" presStyleCnt="0"/>
      <dgm:spPr/>
    </dgm:pt>
    <dgm:pt modelId="{3DC2F5EB-2EFB-4DD7-B120-2CC39771C094}" type="pres">
      <dgm:prSet presAssocID="{D1FB23B9-0EE0-4445-BFBF-15268A47AF40}" presName="compNode" presStyleCnt="0"/>
      <dgm:spPr/>
    </dgm:pt>
    <dgm:pt modelId="{0163192E-6084-4DB5-B43E-72C95F89D4AB}" type="pres">
      <dgm:prSet presAssocID="{D1FB23B9-0EE0-4445-BFBF-15268A47AF40}" presName="node" presStyleLbl="node1" presStyleIdx="0" presStyleCnt="4">
        <dgm:presLayoutVars>
          <dgm:bulletEnabled val="1"/>
        </dgm:presLayoutVars>
      </dgm:prSet>
      <dgm:spPr/>
    </dgm:pt>
    <dgm:pt modelId="{A65FAED6-4299-4081-884F-A7BB1FC06559}" type="pres">
      <dgm:prSet presAssocID="{D1FB23B9-0EE0-4445-BFBF-15268A47AF40}" presName="invisiNode" presStyleLbl="node1" presStyleIdx="0" presStyleCnt="4"/>
      <dgm:spPr/>
    </dgm:pt>
    <dgm:pt modelId="{0E8B1613-8238-470B-A0F6-12409548DB1C}" type="pres">
      <dgm:prSet presAssocID="{D1FB23B9-0EE0-4445-BFBF-15268A47AF40}" presName="imagNode" presStyleLbl="f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</dgm:spPr>
    </dgm:pt>
    <dgm:pt modelId="{019DA07E-42C7-404C-B573-F97AB4942C74}" type="pres">
      <dgm:prSet presAssocID="{119F7A23-3998-4E19-9949-D7709BCBB19D}" presName="sibTrans" presStyleLbl="sibTrans2D1" presStyleIdx="0" presStyleCnt="0"/>
      <dgm:spPr/>
    </dgm:pt>
    <dgm:pt modelId="{044C85AD-7AAF-49E2-8B5F-9768A4463CAE}" type="pres">
      <dgm:prSet presAssocID="{6CF49E2E-767E-47AA-AB77-85EFB8167127}" presName="compNode" presStyleCnt="0"/>
      <dgm:spPr/>
    </dgm:pt>
    <dgm:pt modelId="{5BEEB7E9-0881-4B88-98D7-61B06ADA6ABE}" type="pres">
      <dgm:prSet presAssocID="{6CF49E2E-767E-47AA-AB77-85EFB8167127}" presName="node" presStyleLbl="node1" presStyleIdx="1" presStyleCnt="4">
        <dgm:presLayoutVars>
          <dgm:bulletEnabled val="1"/>
        </dgm:presLayoutVars>
      </dgm:prSet>
      <dgm:spPr/>
    </dgm:pt>
    <dgm:pt modelId="{B26A2FE2-B0A7-4CF9-80C9-A0633F24686D}" type="pres">
      <dgm:prSet presAssocID="{6CF49E2E-767E-47AA-AB77-85EFB8167127}" presName="invisiNode" presStyleLbl="node1" presStyleIdx="1" presStyleCnt="4"/>
      <dgm:spPr/>
    </dgm:pt>
    <dgm:pt modelId="{3B533546-C4C7-4E36-8050-25C444D8D9BB}" type="pres">
      <dgm:prSet presAssocID="{6CF49E2E-767E-47AA-AB77-85EFB8167127}" presName="imagNode" presStyleLbl="f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2943714A-AB43-407B-919C-5E15635DD0C3}" type="pres">
      <dgm:prSet presAssocID="{CAEEDAC6-9512-4BEE-80A0-8DADED5D9D9C}" presName="sibTrans" presStyleLbl="sibTrans2D1" presStyleIdx="0" presStyleCnt="0"/>
      <dgm:spPr/>
    </dgm:pt>
    <dgm:pt modelId="{56A6F455-84D8-495A-806C-252BE250D145}" type="pres">
      <dgm:prSet presAssocID="{AF4EB54C-06CF-4C00-A2DC-1931A2BAEAA0}" presName="compNode" presStyleCnt="0"/>
      <dgm:spPr/>
    </dgm:pt>
    <dgm:pt modelId="{DF7F2C98-2AD4-4D11-8EC2-A2F234C8645B}" type="pres">
      <dgm:prSet presAssocID="{AF4EB54C-06CF-4C00-A2DC-1931A2BAEAA0}" presName="node" presStyleLbl="node1" presStyleIdx="2" presStyleCnt="4">
        <dgm:presLayoutVars>
          <dgm:bulletEnabled val="1"/>
        </dgm:presLayoutVars>
      </dgm:prSet>
      <dgm:spPr/>
    </dgm:pt>
    <dgm:pt modelId="{8A0B3D69-9A9A-4123-830F-454C5CE43A21}" type="pres">
      <dgm:prSet presAssocID="{AF4EB54C-06CF-4C00-A2DC-1931A2BAEAA0}" presName="invisiNode" presStyleLbl="node1" presStyleIdx="2" presStyleCnt="4"/>
      <dgm:spPr/>
    </dgm:pt>
    <dgm:pt modelId="{38958A9B-DB40-4922-8AF0-DE61CFFA7D6F}" type="pres">
      <dgm:prSet presAssocID="{AF4EB54C-06CF-4C00-A2DC-1931A2BAEAA0}" presName="imagNode" presStyleLbl="fgImgPlac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</dgm:spPr>
    </dgm:pt>
    <dgm:pt modelId="{85C495EC-47C9-4193-AA11-7EC3EF2BB711}" type="pres">
      <dgm:prSet presAssocID="{88C8B2AD-C8A7-4A69-AAA0-0DF912708E0B}" presName="sibTrans" presStyleLbl="sibTrans2D1" presStyleIdx="0" presStyleCnt="0"/>
      <dgm:spPr/>
    </dgm:pt>
    <dgm:pt modelId="{75A80A34-A498-4AD1-94FF-7B0D3F692F87}" type="pres">
      <dgm:prSet presAssocID="{AC2D9C8B-F579-407E-8B70-CA54CA700A00}" presName="compNode" presStyleCnt="0"/>
      <dgm:spPr/>
    </dgm:pt>
    <dgm:pt modelId="{345C7C0F-465A-4EA0-815C-AD48F9EA4DE3}" type="pres">
      <dgm:prSet presAssocID="{AC2D9C8B-F579-407E-8B70-CA54CA700A00}" presName="node" presStyleLbl="node1" presStyleIdx="3" presStyleCnt="4">
        <dgm:presLayoutVars>
          <dgm:bulletEnabled val="1"/>
        </dgm:presLayoutVars>
      </dgm:prSet>
      <dgm:spPr/>
    </dgm:pt>
    <dgm:pt modelId="{21DA121F-4792-4EBC-8315-44C5A229C5E4}" type="pres">
      <dgm:prSet presAssocID="{AC2D9C8B-F579-407E-8B70-CA54CA700A00}" presName="invisiNode" presStyleLbl="node1" presStyleIdx="3" presStyleCnt="4"/>
      <dgm:spPr/>
    </dgm:pt>
    <dgm:pt modelId="{843FE5D8-F3B5-436A-81CC-C38CA2249B0B}" type="pres">
      <dgm:prSet presAssocID="{AC2D9C8B-F579-407E-8B70-CA54CA700A00}" presName="imagNode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</dgm:spPr>
    </dgm:pt>
  </dgm:ptLst>
  <dgm:cxnLst>
    <dgm:cxn modelId="{D8C1CD01-E4E8-430C-BA39-6FDD4B75DB40}" srcId="{4E850F04-2D00-417C-81FD-1491501AC447}" destId="{6CF49E2E-767E-47AA-AB77-85EFB8167127}" srcOrd="1" destOrd="0" parTransId="{B0BED5EF-B0E2-48D9-977B-04AD99326299}" sibTransId="{CAEEDAC6-9512-4BEE-80A0-8DADED5D9D9C}"/>
    <dgm:cxn modelId="{B2298D04-0392-4251-B5F2-DC513B009306}" srcId="{4E850F04-2D00-417C-81FD-1491501AC447}" destId="{AF4EB54C-06CF-4C00-A2DC-1931A2BAEAA0}" srcOrd="2" destOrd="0" parTransId="{C9D2A452-8303-4362-9275-1B462999D986}" sibTransId="{88C8B2AD-C8A7-4A69-AAA0-0DF912708E0B}"/>
    <dgm:cxn modelId="{605BA226-C6F5-4F5A-BEE4-71810DAB7B01}" srcId="{AC2D9C8B-F579-407E-8B70-CA54CA700A00}" destId="{15764E8F-568F-42FD-9434-7EAF63890A23}" srcOrd="1" destOrd="0" parTransId="{26422158-D314-4A2A-9143-0B3D7D32DF71}" sibTransId="{10459B6D-3AE7-4119-9D26-B578CD8DC983}"/>
    <dgm:cxn modelId="{18731135-92B7-4C95-85C3-DE18121FD68D}" type="presOf" srcId="{F58A6377-03AB-47AA-8DF8-1DE673C92FC6}" destId="{5BEEB7E9-0881-4B88-98D7-61B06ADA6ABE}" srcOrd="0" destOrd="2" presId="urn:microsoft.com/office/officeart/2005/8/layout/pList2"/>
    <dgm:cxn modelId="{8937A838-573C-4BD0-9D33-14217905BE30}" type="presOf" srcId="{119F7A23-3998-4E19-9949-D7709BCBB19D}" destId="{019DA07E-42C7-404C-B573-F97AB4942C74}" srcOrd="0" destOrd="0" presId="urn:microsoft.com/office/officeart/2005/8/layout/pList2"/>
    <dgm:cxn modelId="{4B2D4D5C-E47E-4149-AC47-F8C31E19959F}" type="presOf" srcId="{AF4EB54C-06CF-4C00-A2DC-1931A2BAEAA0}" destId="{DF7F2C98-2AD4-4D11-8EC2-A2F234C8645B}" srcOrd="0" destOrd="0" presId="urn:microsoft.com/office/officeart/2005/8/layout/pList2"/>
    <dgm:cxn modelId="{4915E25C-6D80-470D-B804-BB86C66963BA}" type="presOf" srcId="{88C8B2AD-C8A7-4A69-AAA0-0DF912708E0B}" destId="{85C495EC-47C9-4193-AA11-7EC3EF2BB711}" srcOrd="0" destOrd="0" presId="urn:microsoft.com/office/officeart/2005/8/layout/pList2"/>
    <dgm:cxn modelId="{9D0CCF60-37F9-4FFA-AB04-A7AEC35E361B}" type="presOf" srcId="{AC2D9C8B-F579-407E-8B70-CA54CA700A00}" destId="{345C7C0F-465A-4EA0-815C-AD48F9EA4DE3}" srcOrd="0" destOrd="0" presId="urn:microsoft.com/office/officeart/2005/8/layout/pList2"/>
    <dgm:cxn modelId="{9B1C1E63-B109-4F0D-BC64-E3A27EB63616}" type="presOf" srcId="{D69E465E-6398-4FAA-8B1D-165D57A9A691}" destId="{DF7F2C98-2AD4-4D11-8EC2-A2F234C8645B}" srcOrd="0" destOrd="1" presId="urn:microsoft.com/office/officeart/2005/8/layout/pList2"/>
    <dgm:cxn modelId="{05C58F44-D3B6-4F38-8282-1A9ADC8E0642}" type="presOf" srcId="{15764E8F-568F-42FD-9434-7EAF63890A23}" destId="{345C7C0F-465A-4EA0-815C-AD48F9EA4DE3}" srcOrd="0" destOrd="2" presId="urn:microsoft.com/office/officeart/2005/8/layout/pList2"/>
    <dgm:cxn modelId="{046EAE45-9490-4762-8B46-E48B95C1D3A6}" type="presOf" srcId="{0B234EE8-BB04-40D9-BF18-19246A05CAA7}" destId="{5BEEB7E9-0881-4B88-98D7-61B06ADA6ABE}" srcOrd="0" destOrd="1" presId="urn:microsoft.com/office/officeart/2005/8/layout/pList2"/>
    <dgm:cxn modelId="{030AA146-DBFC-4F2B-9C8D-23155B4C91FA}" srcId="{AF4EB54C-06CF-4C00-A2DC-1931A2BAEAA0}" destId="{D69E465E-6398-4FAA-8B1D-165D57A9A691}" srcOrd="0" destOrd="0" parTransId="{2885292F-1A8B-429A-AC7C-D11F4F56F104}" sibTransId="{0DFF650B-203B-4807-B7A1-57413A499399}"/>
    <dgm:cxn modelId="{48567C49-7D1C-471A-BB6C-7345B3DD9CC5}" srcId="{D1FB23B9-0EE0-4445-BFBF-15268A47AF40}" destId="{A372C0B1-E1D9-4037-9DAC-B9DAED227632}" srcOrd="0" destOrd="0" parTransId="{5CDD6075-3FE7-4BFE-BBA6-D3C1B9B1AF21}" sibTransId="{16AD20E3-5B37-4512-94D5-61C071D3316E}"/>
    <dgm:cxn modelId="{34C81158-E4DE-4286-9A49-E78851265D7A}" type="presOf" srcId="{23BF6C07-B259-436F-BDFC-F50AD2FAEA21}" destId="{345C7C0F-465A-4EA0-815C-AD48F9EA4DE3}" srcOrd="0" destOrd="1" presId="urn:microsoft.com/office/officeart/2005/8/layout/pList2"/>
    <dgm:cxn modelId="{9E1FA378-8258-402D-AB6A-5674692FD9BF}" srcId="{6CF49E2E-767E-47AA-AB77-85EFB8167127}" destId="{0B234EE8-BB04-40D9-BF18-19246A05CAA7}" srcOrd="0" destOrd="0" parTransId="{F8D75F7D-3469-43A4-8B14-3AD8171DD2D1}" sibTransId="{C042F144-7920-4B92-869F-F77CC9E6B74B}"/>
    <dgm:cxn modelId="{C8728A7A-50DC-45AC-BC9B-7FF47FA7708A}" srcId="{4E850F04-2D00-417C-81FD-1491501AC447}" destId="{D1FB23B9-0EE0-4445-BFBF-15268A47AF40}" srcOrd="0" destOrd="0" parTransId="{C11EFBE2-49D5-42C3-8C54-EA730400BC27}" sibTransId="{119F7A23-3998-4E19-9949-D7709BCBB19D}"/>
    <dgm:cxn modelId="{56493DA1-0A5C-4904-B006-C65A3654605F}" type="presOf" srcId="{B7477A2E-A371-4E9E-A110-E2AC25A37DCE}" destId="{DF7F2C98-2AD4-4D11-8EC2-A2F234C8645B}" srcOrd="0" destOrd="2" presId="urn:microsoft.com/office/officeart/2005/8/layout/pList2"/>
    <dgm:cxn modelId="{C4E4F8AE-E24D-4ADF-A6F3-AB628A135E02}" srcId="{AF4EB54C-06CF-4C00-A2DC-1931A2BAEAA0}" destId="{B7477A2E-A371-4E9E-A110-E2AC25A37DCE}" srcOrd="1" destOrd="0" parTransId="{3D2AFC2C-6903-457A-A8ED-6FFF9D2E8F6E}" sibTransId="{DA8B5B48-8ADE-4EAC-ACAE-EB36EEB1BDFB}"/>
    <dgm:cxn modelId="{BD7BCFB1-D725-49E7-A245-0B3EA1450C2A}" type="presOf" srcId="{CAEEDAC6-9512-4BEE-80A0-8DADED5D9D9C}" destId="{2943714A-AB43-407B-919C-5E15635DD0C3}" srcOrd="0" destOrd="0" presId="urn:microsoft.com/office/officeart/2005/8/layout/pList2"/>
    <dgm:cxn modelId="{561A78B3-907E-4783-BED7-71F14D149DBA}" type="presOf" srcId="{6CF49E2E-767E-47AA-AB77-85EFB8167127}" destId="{5BEEB7E9-0881-4B88-98D7-61B06ADA6ABE}" srcOrd="0" destOrd="0" presId="urn:microsoft.com/office/officeart/2005/8/layout/pList2"/>
    <dgm:cxn modelId="{95D6D2B6-7623-47A5-BD83-D6D71B3EFB6D}" srcId="{6CF49E2E-767E-47AA-AB77-85EFB8167127}" destId="{F58A6377-03AB-47AA-8DF8-1DE673C92FC6}" srcOrd="1" destOrd="0" parTransId="{CC370A67-062B-4611-BB6B-B13B57A9586B}" sibTransId="{210EB558-16F3-45A8-B483-400B213D05A4}"/>
    <dgm:cxn modelId="{570E79BD-305C-461F-82E3-23AE56AE66E2}" type="presOf" srcId="{66B7B673-CD72-435A-9DE0-E3184E8535DE}" destId="{0163192E-6084-4DB5-B43E-72C95F89D4AB}" srcOrd="0" destOrd="2" presId="urn:microsoft.com/office/officeart/2005/8/layout/pList2"/>
    <dgm:cxn modelId="{93DF85C2-D896-4E9A-8A7A-8A7EE075BF02}" type="presOf" srcId="{D1FB23B9-0EE0-4445-BFBF-15268A47AF40}" destId="{0163192E-6084-4DB5-B43E-72C95F89D4AB}" srcOrd="0" destOrd="0" presId="urn:microsoft.com/office/officeart/2005/8/layout/pList2"/>
    <dgm:cxn modelId="{19D9AFC5-CE8D-47BE-AC9A-1FF7AA446B79}" srcId="{4E850F04-2D00-417C-81FD-1491501AC447}" destId="{AC2D9C8B-F579-407E-8B70-CA54CA700A00}" srcOrd="3" destOrd="0" parTransId="{4239979E-6A6D-40C3-B785-E852ECF44FA9}" sibTransId="{D3B5D228-BC73-4CC6-BBCA-93CF773E4A9D}"/>
    <dgm:cxn modelId="{FDE03FD1-8C2A-415F-B1EB-288542979993}" srcId="{D1FB23B9-0EE0-4445-BFBF-15268A47AF40}" destId="{66B7B673-CD72-435A-9DE0-E3184E8535DE}" srcOrd="1" destOrd="0" parTransId="{C378E5E0-77D2-4A68-847A-30E2B806AA27}" sibTransId="{83FC60F9-A9C0-4AF6-9781-F81705341827}"/>
    <dgm:cxn modelId="{665002D7-C2EC-49AD-80E1-89D4A1A9BED5}" srcId="{AC2D9C8B-F579-407E-8B70-CA54CA700A00}" destId="{23BF6C07-B259-436F-BDFC-F50AD2FAEA21}" srcOrd="0" destOrd="0" parTransId="{86C9CBF6-290C-4B8D-9940-70FAE9D8992B}" sibTransId="{A6905D7D-85D1-4E22-86ED-73AFD953A4CF}"/>
    <dgm:cxn modelId="{D5A3E6F8-B702-4BF8-B0E4-BDE190DF7E7C}" type="presOf" srcId="{4E850F04-2D00-417C-81FD-1491501AC447}" destId="{6545D6B3-62B2-42AA-AB62-B3B7FAFACD06}" srcOrd="0" destOrd="0" presId="urn:microsoft.com/office/officeart/2005/8/layout/pList2"/>
    <dgm:cxn modelId="{9D9761FE-730C-45FC-94A1-B908B45DD998}" type="presOf" srcId="{A372C0B1-E1D9-4037-9DAC-B9DAED227632}" destId="{0163192E-6084-4DB5-B43E-72C95F89D4AB}" srcOrd="0" destOrd="1" presId="urn:microsoft.com/office/officeart/2005/8/layout/pList2"/>
    <dgm:cxn modelId="{046447F6-8DA3-4A8E-B2CC-503FC1503DAA}" type="presParOf" srcId="{6545D6B3-62B2-42AA-AB62-B3B7FAFACD06}" destId="{35C75C1F-C5CF-4B41-8212-036F3BF54E72}" srcOrd="0" destOrd="0" presId="urn:microsoft.com/office/officeart/2005/8/layout/pList2"/>
    <dgm:cxn modelId="{EB8234A7-1E6B-4B14-8F2D-BFCCC3EF099B}" type="presParOf" srcId="{6545D6B3-62B2-42AA-AB62-B3B7FAFACD06}" destId="{5C72D393-89C6-459E-8E2D-C65EE2C4BFEE}" srcOrd="1" destOrd="0" presId="urn:microsoft.com/office/officeart/2005/8/layout/pList2"/>
    <dgm:cxn modelId="{B2EDAE67-A845-4ED1-8E69-6087479F3313}" type="presParOf" srcId="{5C72D393-89C6-459E-8E2D-C65EE2C4BFEE}" destId="{3DC2F5EB-2EFB-4DD7-B120-2CC39771C094}" srcOrd="0" destOrd="0" presId="urn:microsoft.com/office/officeart/2005/8/layout/pList2"/>
    <dgm:cxn modelId="{8B8E3F3F-1A6D-457E-A1FC-9BFAB90F7F10}" type="presParOf" srcId="{3DC2F5EB-2EFB-4DD7-B120-2CC39771C094}" destId="{0163192E-6084-4DB5-B43E-72C95F89D4AB}" srcOrd="0" destOrd="0" presId="urn:microsoft.com/office/officeart/2005/8/layout/pList2"/>
    <dgm:cxn modelId="{7CF6A8B6-3308-434B-85DB-8CC49EEFC9B8}" type="presParOf" srcId="{3DC2F5EB-2EFB-4DD7-B120-2CC39771C094}" destId="{A65FAED6-4299-4081-884F-A7BB1FC06559}" srcOrd="1" destOrd="0" presId="urn:microsoft.com/office/officeart/2005/8/layout/pList2"/>
    <dgm:cxn modelId="{A00E5FD9-B058-4B9A-9B7E-201B443A6C3D}" type="presParOf" srcId="{3DC2F5EB-2EFB-4DD7-B120-2CC39771C094}" destId="{0E8B1613-8238-470B-A0F6-12409548DB1C}" srcOrd="2" destOrd="0" presId="urn:microsoft.com/office/officeart/2005/8/layout/pList2"/>
    <dgm:cxn modelId="{4E56265A-1FF1-4FEE-BD32-BD7146A2997C}" type="presParOf" srcId="{5C72D393-89C6-459E-8E2D-C65EE2C4BFEE}" destId="{019DA07E-42C7-404C-B573-F97AB4942C74}" srcOrd="1" destOrd="0" presId="urn:microsoft.com/office/officeart/2005/8/layout/pList2"/>
    <dgm:cxn modelId="{8D8B7FDB-67F0-42E1-8170-399DF8BCA9C0}" type="presParOf" srcId="{5C72D393-89C6-459E-8E2D-C65EE2C4BFEE}" destId="{044C85AD-7AAF-49E2-8B5F-9768A4463CAE}" srcOrd="2" destOrd="0" presId="urn:microsoft.com/office/officeart/2005/8/layout/pList2"/>
    <dgm:cxn modelId="{4178E051-777F-4D6F-9ECA-7787CA417471}" type="presParOf" srcId="{044C85AD-7AAF-49E2-8B5F-9768A4463CAE}" destId="{5BEEB7E9-0881-4B88-98D7-61B06ADA6ABE}" srcOrd="0" destOrd="0" presId="urn:microsoft.com/office/officeart/2005/8/layout/pList2"/>
    <dgm:cxn modelId="{18BF8FFC-0C8A-4511-B075-7760B6520C52}" type="presParOf" srcId="{044C85AD-7AAF-49E2-8B5F-9768A4463CAE}" destId="{B26A2FE2-B0A7-4CF9-80C9-A0633F24686D}" srcOrd="1" destOrd="0" presId="urn:microsoft.com/office/officeart/2005/8/layout/pList2"/>
    <dgm:cxn modelId="{0E2A0B5B-71BB-4DAF-9716-CAAA8DF4E139}" type="presParOf" srcId="{044C85AD-7AAF-49E2-8B5F-9768A4463CAE}" destId="{3B533546-C4C7-4E36-8050-25C444D8D9BB}" srcOrd="2" destOrd="0" presId="urn:microsoft.com/office/officeart/2005/8/layout/pList2"/>
    <dgm:cxn modelId="{81722648-78E1-4842-AF19-540233B9596A}" type="presParOf" srcId="{5C72D393-89C6-459E-8E2D-C65EE2C4BFEE}" destId="{2943714A-AB43-407B-919C-5E15635DD0C3}" srcOrd="3" destOrd="0" presId="urn:microsoft.com/office/officeart/2005/8/layout/pList2"/>
    <dgm:cxn modelId="{78961459-D937-4609-B67C-1FEBF73352B2}" type="presParOf" srcId="{5C72D393-89C6-459E-8E2D-C65EE2C4BFEE}" destId="{56A6F455-84D8-495A-806C-252BE250D145}" srcOrd="4" destOrd="0" presId="urn:microsoft.com/office/officeart/2005/8/layout/pList2"/>
    <dgm:cxn modelId="{3788A67A-B11E-4E00-B839-A048B67ABD39}" type="presParOf" srcId="{56A6F455-84D8-495A-806C-252BE250D145}" destId="{DF7F2C98-2AD4-4D11-8EC2-A2F234C8645B}" srcOrd="0" destOrd="0" presId="urn:microsoft.com/office/officeart/2005/8/layout/pList2"/>
    <dgm:cxn modelId="{6B37AEA9-4984-4CBA-8927-10A96F3FB750}" type="presParOf" srcId="{56A6F455-84D8-495A-806C-252BE250D145}" destId="{8A0B3D69-9A9A-4123-830F-454C5CE43A21}" srcOrd="1" destOrd="0" presId="urn:microsoft.com/office/officeart/2005/8/layout/pList2"/>
    <dgm:cxn modelId="{F08FE454-B83B-45E5-97B4-BD713AC23192}" type="presParOf" srcId="{56A6F455-84D8-495A-806C-252BE250D145}" destId="{38958A9B-DB40-4922-8AF0-DE61CFFA7D6F}" srcOrd="2" destOrd="0" presId="urn:microsoft.com/office/officeart/2005/8/layout/pList2"/>
    <dgm:cxn modelId="{38C2BAC0-C498-4673-828F-973095F5B893}" type="presParOf" srcId="{5C72D393-89C6-459E-8E2D-C65EE2C4BFEE}" destId="{85C495EC-47C9-4193-AA11-7EC3EF2BB711}" srcOrd="5" destOrd="0" presId="urn:microsoft.com/office/officeart/2005/8/layout/pList2"/>
    <dgm:cxn modelId="{BFC8861D-809A-495C-9276-F13E2A32BB28}" type="presParOf" srcId="{5C72D393-89C6-459E-8E2D-C65EE2C4BFEE}" destId="{75A80A34-A498-4AD1-94FF-7B0D3F692F87}" srcOrd="6" destOrd="0" presId="urn:microsoft.com/office/officeart/2005/8/layout/pList2"/>
    <dgm:cxn modelId="{230CAB2C-9C0D-4C6B-BB92-E1D793A4FF30}" type="presParOf" srcId="{75A80A34-A498-4AD1-94FF-7B0D3F692F87}" destId="{345C7C0F-465A-4EA0-815C-AD48F9EA4DE3}" srcOrd="0" destOrd="0" presId="urn:microsoft.com/office/officeart/2005/8/layout/pList2"/>
    <dgm:cxn modelId="{556BFA7B-FD84-40DF-82A5-C4E9E020F151}" type="presParOf" srcId="{75A80A34-A498-4AD1-94FF-7B0D3F692F87}" destId="{21DA121F-4792-4EBC-8315-44C5A229C5E4}" srcOrd="1" destOrd="0" presId="urn:microsoft.com/office/officeart/2005/8/layout/pList2"/>
    <dgm:cxn modelId="{4E65751F-2DE9-491C-A6F3-8B75CF11B61E}" type="presParOf" srcId="{75A80A34-A498-4AD1-94FF-7B0D3F692F87}" destId="{843FE5D8-F3B5-436A-81CC-C38CA2249B0B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8FB3DB-A24F-4741-8861-093F22AFED3F}">
      <dsp:nvSpPr>
        <dsp:cNvPr id="0" name=""/>
        <dsp:cNvSpPr/>
      </dsp:nvSpPr>
      <dsp:spPr>
        <a:xfrm>
          <a:off x="844197" y="2898"/>
          <a:ext cx="2136639" cy="1472144"/>
        </a:xfrm>
        <a:prstGeom prst="roundRect">
          <a:avLst/>
        </a:prstGeom>
        <a:blipFill rotWithShape="1">
          <a:blip xmlns:r="http://schemas.openxmlformats.org/officeDocument/2006/relationships" r:embed="rId1"/>
          <a:srcRect/>
          <a:stretch>
            <a:fillRect t="-59000" b="-59000"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687CE5-0130-4D9C-84FE-FD0184BF7767}">
      <dsp:nvSpPr>
        <dsp:cNvPr id="0" name=""/>
        <dsp:cNvSpPr/>
      </dsp:nvSpPr>
      <dsp:spPr>
        <a:xfrm>
          <a:off x="844197" y="1475042"/>
          <a:ext cx="2136639" cy="7926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600" kern="1200" dirty="0"/>
            <a:t>La Inteligencia Artificial (IA)</a:t>
          </a:r>
          <a:endParaRPr lang="es-PE" sz="16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sp:txBody>
      <dsp:txXfrm>
        <a:off x="844197" y="1475042"/>
        <a:ext cx="2136639" cy="792693"/>
      </dsp:txXfrm>
    </dsp:sp>
    <dsp:sp modelId="{156B3043-C925-4261-8781-82B53C00DA63}">
      <dsp:nvSpPr>
        <dsp:cNvPr id="0" name=""/>
        <dsp:cNvSpPr/>
      </dsp:nvSpPr>
      <dsp:spPr>
        <a:xfrm>
          <a:off x="3194591" y="2898"/>
          <a:ext cx="2136639" cy="1472144"/>
        </a:xfrm>
        <a:prstGeom prst="roundRect">
          <a:avLst/>
        </a:prstGeom>
        <a:blipFill rotWithShape="1">
          <a:blip xmlns:r="http://schemas.openxmlformats.org/officeDocument/2006/relationships" r:embed="rId2"/>
          <a:srcRect/>
          <a:stretch>
            <a:fillRect t="-59000" b="-59000"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69FBC5-1D75-41BD-8F5B-D18990D71DD0}">
      <dsp:nvSpPr>
        <dsp:cNvPr id="0" name=""/>
        <dsp:cNvSpPr/>
      </dsp:nvSpPr>
      <dsp:spPr>
        <a:xfrm>
          <a:off x="3194591" y="1475042"/>
          <a:ext cx="2136639" cy="7926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600" kern="1200" dirty="0"/>
            <a:t>La IA en el contexto educativo</a:t>
          </a:r>
          <a:r>
            <a:rPr lang="es-ES" sz="1600" kern="1200" dirty="0"/>
            <a:t>.</a:t>
          </a:r>
          <a:endParaRPr lang="es-PE" sz="1600" kern="1200" dirty="0"/>
        </a:p>
      </dsp:txBody>
      <dsp:txXfrm>
        <a:off x="3194591" y="1475042"/>
        <a:ext cx="2136639" cy="792693"/>
      </dsp:txXfrm>
    </dsp:sp>
    <dsp:sp modelId="{0AC0E2CD-1064-430E-82D3-22D824BBC99E}">
      <dsp:nvSpPr>
        <dsp:cNvPr id="0" name=""/>
        <dsp:cNvSpPr/>
      </dsp:nvSpPr>
      <dsp:spPr>
        <a:xfrm>
          <a:off x="5544984" y="2898"/>
          <a:ext cx="2136639" cy="1472144"/>
        </a:xfrm>
        <a:prstGeom prst="roundRect">
          <a:avLst/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A8EA8F-91B1-4A6D-94A0-D3F7B98CCCCA}">
      <dsp:nvSpPr>
        <dsp:cNvPr id="0" name=""/>
        <dsp:cNvSpPr/>
      </dsp:nvSpPr>
      <dsp:spPr>
        <a:xfrm>
          <a:off x="5544984" y="1475042"/>
          <a:ext cx="2136639" cy="7926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600" kern="1200" dirty="0"/>
            <a:t>El poder transformador de la IA en la educación</a:t>
          </a:r>
        </a:p>
      </dsp:txBody>
      <dsp:txXfrm>
        <a:off x="5544984" y="1475042"/>
        <a:ext cx="2136639" cy="792693"/>
      </dsp:txXfrm>
    </dsp:sp>
    <dsp:sp modelId="{98575C1E-157E-4439-8DF6-FA4A67F51468}">
      <dsp:nvSpPr>
        <dsp:cNvPr id="0" name=""/>
        <dsp:cNvSpPr/>
      </dsp:nvSpPr>
      <dsp:spPr>
        <a:xfrm>
          <a:off x="7895377" y="2898"/>
          <a:ext cx="2136639" cy="1472144"/>
        </a:xfrm>
        <a:prstGeom prst="roundRect">
          <a:avLst/>
        </a:prstGeom>
        <a:blipFill rotWithShape="1">
          <a:blip xmlns:r="http://schemas.openxmlformats.org/officeDocument/2006/relationships" r:embed="rId4"/>
          <a:srcRect/>
          <a:stretch>
            <a:fillRect t="-59000" b="-59000"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05207C-5F1E-4B89-A808-8AB7E5166C91}">
      <dsp:nvSpPr>
        <dsp:cNvPr id="0" name=""/>
        <dsp:cNvSpPr/>
      </dsp:nvSpPr>
      <dsp:spPr>
        <a:xfrm>
          <a:off x="7895377" y="1475042"/>
          <a:ext cx="2136639" cy="7926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600" kern="1200" dirty="0"/>
            <a:t>Áreas clave donde la IA está optimizando.</a:t>
          </a:r>
          <a:endParaRPr lang="es-PE" sz="16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sp:txBody>
      <dsp:txXfrm>
        <a:off x="7895377" y="1475042"/>
        <a:ext cx="2136639" cy="792693"/>
      </dsp:txXfrm>
    </dsp:sp>
    <dsp:sp modelId="{D605D600-7B7A-4848-B25B-3DA4BA22E29E}">
      <dsp:nvSpPr>
        <dsp:cNvPr id="0" name=""/>
        <dsp:cNvSpPr/>
      </dsp:nvSpPr>
      <dsp:spPr>
        <a:xfrm>
          <a:off x="3194591" y="2481399"/>
          <a:ext cx="2136639" cy="1472144"/>
        </a:xfrm>
        <a:prstGeom prst="roundRect">
          <a:avLst/>
        </a:prstGeom>
        <a:blipFill rotWithShape="1">
          <a:blip xmlns:r="http://schemas.openxmlformats.org/officeDocument/2006/relationships" r:embed="rId5"/>
          <a:srcRect/>
          <a:stretch>
            <a:fillRect t="-59000" b="-59000"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A7F9C0-E0FC-4A3A-A566-40CB762FEE84}">
      <dsp:nvSpPr>
        <dsp:cNvPr id="0" name=""/>
        <dsp:cNvSpPr/>
      </dsp:nvSpPr>
      <dsp:spPr>
        <a:xfrm>
          <a:off x="3194591" y="3953544"/>
          <a:ext cx="2136639" cy="7926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600" kern="1200" dirty="0"/>
            <a:t>La IA como un recurso valioso.</a:t>
          </a:r>
          <a:endParaRPr lang="es-PE" sz="16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sp:txBody>
      <dsp:txXfrm>
        <a:off x="3194591" y="3953544"/>
        <a:ext cx="2136639" cy="792693"/>
      </dsp:txXfrm>
    </dsp:sp>
    <dsp:sp modelId="{1C47C5A5-EDCF-4855-9638-271E2DFBED8B}">
      <dsp:nvSpPr>
        <dsp:cNvPr id="0" name=""/>
        <dsp:cNvSpPr/>
      </dsp:nvSpPr>
      <dsp:spPr>
        <a:xfrm>
          <a:off x="5544984" y="2481399"/>
          <a:ext cx="2136639" cy="1472144"/>
        </a:xfrm>
        <a:prstGeom prst="roundRect">
          <a:avLst/>
        </a:prstGeom>
        <a:blipFill rotWithShape="1">
          <a:blip xmlns:r="http://schemas.openxmlformats.org/officeDocument/2006/relationships" r:embed="rId6"/>
          <a:srcRect/>
          <a:stretch>
            <a:fillRect l="-128000" r="-128000"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BC6718-ADEF-460D-8BBE-CB94BB2E1A01}">
      <dsp:nvSpPr>
        <dsp:cNvPr id="0" name=""/>
        <dsp:cNvSpPr/>
      </dsp:nvSpPr>
      <dsp:spPr>
        <a:xfrm>
          <a:off x="5544984" y="3953544"/>
          <a:ext cx="2136639" cy="7926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600" kern="1200" dirty="0"/>
            <a:t>Introducción a los elementos que combina la </a:t>
          </a:r>
          <a:r>
            <a:rPr lang="es-PE" sz="1600" kern="1200" dirty="0" err="1"/>
            <a:t>AIEd</a:t>
          </a:r>
          <a:r>
            <a:rPr lang="es-PE" sz="1600" kern="1200" dirty="0"/>
            <a:t>.</a:t>
          </a:r>
        </a:p>
      </dsp:txBody>
      <dsp:txXfrm>
        <a:off x="5544984" y="3953544"/>
        <a:ext cx="2136639" cy="7926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C75C1F-C5CF-4B41-8212-036F3BF54E72}">
      <dsp:nvSpPr>
        <dsp:cNvPr id="0" name=""/>
        <dsp:cNvSpPr/>
      </dsp:nvSpPr>
      <dsp:spPr>
        <a:xfrm>
          <a:off x="0" y="0"/>
          <a:ext cx="11465434" cy="1919102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8B1613-8238-470B-A0F6-12409548DB1C}">
      <dsp:nvSpPr>
        <dsp:cNvPr id="0" name=""/>
        <dsp:cNvSpPr/>
      </dsp:nvSpPr>
      <dsp:spPr>
        <a:xfrm>
          <a:off x="347120" y="255880"/>
          <a:ext cx="2504928" cy="140734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63192E-6084-4DB5-B43E-72C95F89D4AB}">
      <dsp:nvSpPr>
        <dsp:cNvPr id="0" name=""/>
        <dsp:cNvSpPr/>
      </dsp:nvSpPr>
      <dsp:spPr>
        <a:xfrm rot="10800000">
          <a:off x="347120" y="1919102"/>
          <a:ext cx="2504928" cy="2345569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IA del sentir:</a:t>
          </a: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Visión computacional.</a:t>
          </a: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Procesamiento de sonidos.</a:t>
          </a:r>
        </a:p>
      </dsp:txBody>
      <dsp:txXfrm rot="10800000">
        <a:off x="419254" y="1919102"/>
        <a:ext cx="2360660" cy="2273435"/>
      </dsp:txXfrm>
    </dsp:sp>
    <dsp:sp modelId="{3B533546-C4C7-4E36-8050-25C444D8D9BB}">
      <dsp:nvSpPr>
        <dsp:cNvPr id="0" name=""/>
        <dsp:cNvSpPr/>
      </dsp:nvSpPr>
      <dsp:spPr>
        <a:xfrm>
          <a:off x="3102541" y="255880"/>
          <a:ext cx="2504928" cy="140734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EEB7E9-0881-4B88-98D7-61B06ADA6ABE}">
      <dsp:nvSpPr>
        <dsp:cNvPr id="0" name=""/>
        <dsp:cNvSpPr/>
      </dsp:nvSpPr>
      <dsp:spPr>
        <a:xfrm rot="10800000">
          <a:off x="3102541" y="1919102"/>
          <a:ext cx="2504928" cy="2345569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IA de comprensión:</a:t>
          </a: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Procesamiento de lenguaje natural.</a:t>
          </a: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Representación del conocimiento.</a:t>
          </a:r>
        </a:p>
      </dsp:txBody>
      <dsp:txXfrm rot="10800000">
        <a:off x="3174675" y="1919102"/>
        <a:ext cx="2360660" cy="2273435"/>
      </dsp:txXfrm>
    </dsp:sp>
    <dsp:sp modelId="{38958A9B-DB40-4922-8AF0-DE61CFFA7D6F}">
      <dsp:nvSpPr>
        <dsp:cNvPr id="0" name=""/>
        <dsp:cNvSpPr/>
      </dsp:nvSpPr>
      <dsp:spPr>
        <a:xfrm>
          <a:off x="5857963" y="255880"/>
          <a:ext cx="2504928" cy="140734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7F2C98-2AD4-4D11-8EC2-A2F234C8645B}">
      <dsp:nvSpPr>
        <dsp:cNvPr id="0" name=""/>
        <dsp:cNvSpPr/>
      </dsp:nvSpPr>
      <dsp:spPr>
        <a:xfrm rot="10800000">
          <a:off x="5857963" y="1919102"/>
          <a:ext cx="2504928" cy="2345569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/>
            <a:t>IA Actuador:</a:t>
          </a:r>
          <a:endParaRPr lang="es-ES" sz="1800" kern="1200" dirty="0"/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Sistemas expertos.</a:t>
          </a: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Aprendizaje automático.</a:t>
          </a:r>
        </a:p>
      </dsp:txBody>
      <dsp:txXfrm rot="10800000">
        <a:off x="5930097" y="1919102"/>
        <a:ext cx="2360660" cy="2273435"/>
      </dsp:txXfrm>
    </dsp:sp>
    <dsp:sp modelId="{843FE5D8-F3B5-436A-81CC-C38CA2249B0B}">
      <dsp:nvSpPr>
        <dsp:cNvPr id="0" name=""/>
        <dsp:cNvSpPr/>
      </dsp:nvSpPr>
      <dsp:spPr>
        <a:xfrm>
          <a:off x="8613384" y="255880"/>
          <a:ext cx="2504928" cy="140734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5C7C0F-465A-4EA0-815C-AD48F9EA4DE3}">
      <dsp:nvSpPr>
        <dsp:cNvPr id="0" name=""/>
        <dsp:cNvSpPr/>
      </dsp:nvSpPr>
      <dsp:spPr>
        <a:xfrm rot="10800000">
          <a:off x="8613384" y="1919102"/>
          <a:ext cx="2504928" cy="2345569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IA Generador:</a:t>
          </a: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Generador de imágenes y videos.</a:t>
          </a: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Generador de textos.</a:t>
          </a:r>
        </a:p>
      </dsp:txBody>
      <dsp:txXfrm rot="10800000">
        <a:off x="8685518" y="1919102"/>
        <a:ext cx="2360660" cy="22734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FF147C-74DC-4B44-906C-B250C2D9E196}" type="datetimeFigureOut">
              <a:rPr lang="es-PE" smtClean="0"/>
              <a:t>8/07/2025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376379-6405-4EEB-843B-B2703FA6D0D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256408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44501A64-D5CA-624B-805F-8DF88A6EA0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895D9-842F-4B4C-BC9E-0CC1FB925588}" type="datetimeFigureOut">
              <a:rPr lang="es-PE" smtClean="0"/>
              <a:t>8/07/2025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0FEB-8527-49F6-8951-98A39531043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86693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895D9-842F-4B4C-BC9E-0CC1FB925588}" type="datetimeFigureOut">
              <a:rPr lang="es-PE" smtClean="0"/>
              <a:t>8/07/2025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0FEB-8527-49F6-8951-98A39531043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26746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895D9-842F-4B4C-BC9E-0CC1FB925588}" type="datetimeFigureOut">
              <a:rPr lang="es-PE" smtClean="0"/>
              <a:t>8/07/2025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0FEB-8527-49F6-8951-98A39531043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53581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B93ACF1-F59D-D840-BDB4-BB28A1009B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895D9-842F-4B4C-BC9E-0CC1FB925588}" type="datetimeFigureOut">
              <a:rPr lang="es-PE" smtClean="0"/>
              <a:t>8/07/2025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0FEB-8527-49F6-8951-98A39531043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621931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A60E9F95-F837-054F-8957-EC4AEAA645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895D9-842F-4B4C-BC9E-0CC1FB925588}" type="datetimeFigureOut">
              <a:rPr lang="es-PE" smtClean="0"/>
              <a:t>8/07/2025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0FEB-8527-49F6-8951-98A39531043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222596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B036984F-5491-A74B-B2B6-24B42B48F1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51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895D9-842F-4B4C-BC9E-0CC1FB925588}" type="datetimeFigureOut">
              <a:rPr lang="es-PE" smtClean="0"/>
              <a:t>8/07/2025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0FEB-8527-49F6-8951-98A39531043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356578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456EAC62-EA26-8C41-B4A9-AB7B9B7769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895D9-842F-4B4C-BC9E-0CC1FB925588}" type="datetimeFigureOut">
              <a:rPr lang="es-PE" smtClean="0"/>
              <a:t>8/07/2025</a:t>
            </a:fld>
            <a:endParaRPr lang="es-P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0FEB-8527-49F6-8951-98A39531043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98264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77E08122-08B9-4D43-A163-0068F5952B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51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895D9-842F-4B4C-BC9E-0CC1FB925588}" type="datetimeFigureOut">
              <a:rPr lang="es-PE" smtClean="0"/>
              <a:t>8/07/2025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0FEB-8527-49F6-8951-98A39531043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937355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14DB078-FDE5-7446-B8A2-790D87AE78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895D9-842F-4B4C-BC9E-0CC1FB925588}" type="datetimeFigureOut">
              <a:rPr lang="es-PE" smtClean="0"/>
              <a:t>8/07/2025</a:t>
            </a:fld>
            <a:endParaRPr lang="es-P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0FEB-8527-49F6-8951-98A39531043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10938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7DE1382C-85D3-2E47-BFE5-31810A9D99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51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895D9-842F-4B4C-BC9E-0CC1FB925588}" type="datetimeFigureOut">
              <a:rPr lang="es-PE" smtClean="0"/>
              <a:t>8/07/2025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0FEB-8527-49F6-8951-98A39531043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93413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59BB87B9-84B4-7F41-80D4-56AF64CEE2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51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895D9-842F-4B4C-BC9E-0CC1FB925588}" type="datetimeFigureOut">
              <a:rPr lang="es-PE" smtClean="0"/>
              <a:t>8/07/2025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0FEB-8527-49F6-8951-98A39531043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548587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895D9-842F-4B4C-BC9E-0CC1FB925588}" type="datetimeFigureOut">
              <a:rPr lang="es-PE" smtClean="0"/>
              <a:t>8/07/2025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350FEB-8527-49F6-8951-98A39531043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38547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5" Type="http://schemas.microsoft.com/office/2007/relationships/hdphoto" Target="../media/hdphoto4.wdp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76EEA2-398D-074E-8EE8-4782515F18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14437"/>
            <a:ext cx="9144000" cy="3746861"/>
          </a:xfrm>
        </p:spPr>
        <p:txBody>
          <a:bodyPr>
            <a:normAutofit/>
          </a:bodyPr>
          <a:lstStyle/>
          <a:p>
            <a:r>
              <a:rPr lang="es-ES_tradnl" dirty="0">
                <a:solidFill>
                  <a:schemeClr val="bg1"/>
                </a:solidFill>
              </a:rPr>
              <a:t>Inteligencia Artificial para la Educación</a:t>
            </a:r>
            <a:br>
              <a:rPr lang="es-ES_tradnl" dirty="0">
                <a:solidFill>
                  <a:schemeClr val="bg1"/>
                </a:solidFill>
              </a:rPr>
            </a:br>
            <a:br>
              <a:rPr lang="es-ES_tradnl" dirty="0">
                <a:solidFill>
                  <a:schemeClr val="bg1"/>
                </a:solidFill>
              </a:rPr>
            </a:br>
            <a:r>
              <a:rPr lang="es-ES" sz="3100" i="1" dirty="0">
                <a:solidFill>
                  <a:schemeClr val="bg1"/>
                </a:solidFill>
              </a:rPr>
              <a:t>La IA en el aula: herramientas digitales para mejorar el aprendizaje de los estudiantes</a:t>
            </a:r>
            <a:endParaRPr lang="es-ES_tradnl" i="1" dirty="0">
              <a:solidFill>
                <a:schemeClr val="bg1"/>
              </a:solidFill>
            </a:endParaRP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6A563F00-3EF4-E045-8D50-C8237F7AAD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23176" y="5540720"/>
            <a:ext cx="9144000" cy="830656"/>
          </a:xfrm>
        </p:spPr>
        <p:txBody>
          <a:bodyPr/>
          <a:lstStyle/>
          <a:p>
            <a:r>
              <a:rPr lang="es-ES_tradnl" dirty="0">
                <a:solidFill>
                  <a:schemeClr val="bg1"/>
                </a:solidFill>
              </a:rPr>
              <a:t>Dr. Luis Vladimir Urrelo </a:t>
            </a:r>
            <a:r>
              <a:rPr lang="es-ES_tradnl" dirty="0" err="1">
                <a:solidFill>
                  <a:schemeClr val="bg1"/>
                </a:solidFill>
              </a:rPr>
              <a:t>Huiman</a:t>
            </a:r>
            <a:endParaRPr lang="es-ES_trad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810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DB11E49B-E023-EB4C-BAF5-2A14BF61541F}"/>
              </a:ext>
            </a:extLst>
          </p:cNvPr>
          <p:cNvSpPr txBox="1"/>
          <p:nvPr/>
        </p:nvSpPr>
        <p:spPr>
          <a:xfrm>
            <a:off x="548514" y="602550"/>
            <a:ext cx="106148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b="1" dirty="0">
                <a:solidFill>
                  <a:srgbClr val="0070C0"/>
                </a:solidFill>
              </a:rPr>
              <a:t>Trabajando con </a:t>
            </a:r>
            <a:r>
              <a:rPr lang="es-ES" sz="6000" b="1" dirty="0" err="1">
                <a:solidFill>
                  <a:srgbClr val="0070C0"/>
                </a:solidFill>
              </a:rPr>
              <a:t>NotebookLM</a:t>
            </a:r>
            <a:endParaRPr lang="es-PE" sz="6000" b="1" dirty="0">
              <a:solidFill>
                <a:srgbClr val="0070C0"/>
              </a:solidFill>
            </a:endParaRPr>
          </a:p>
        </p:txBody>
      </p:sp>
      <p:pic>
        <p:nvPicPr>
          <p:cNvPr id="2" name="01 NotebookM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4013" y="1618213"/>
            <a:ext cx="9654680" cy="480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682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DB11E49B-E023-EB4C-BAF5-2A14BF61541F}"/>
              </a:ext>
            </a:extLst>
          </p:cNvPr>
          <p:cNvSpPr txBox="1"/>
          <p:nvPr/>
        </p:nvSpPr>
        <p:spPr>
          <a:xfrm>
            <a:off x="557567" y="549882"/>
            <a:ext cx="108769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b="1" dirty="0">
                <a:solidFill>
                  <a:srgbClr val="0070C0"/>
                </a:solidFill>
              </a:rPr>
              <a:t>Investigación profunda con IA</a:t>
            </a:r>
            <a:endParaRPr lang="es-PE" sz="6000" b="1" dirty="0">
              <a:solidFill>
                <a:srgbClr val="0070C0"/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FEE96D8-9691-41D4-96CB-AC97C9345586}"/>
              </a:ext>
            </a:extLst>
          </p:cNvPr>
          <p:cNvSpPr/>
          <p:nvPr/>
        </p:nvSpPr>
        <p:spPr>
          <a:xfrm>
            <a:off x="876225" y="1675840"/>
            <a:ext cx="65227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ES" sz="2400" dirty="0"/>
              <a:t>Investigación con IA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BF79DD5F-18EF-4058-BAE4-2ACA905175F8}"/>
              </a:ext>
            </a:extLst>
          </p:cNvPr>
          <p:cNvSpPr/>
          <p:nvPr/>
        </p:nvSpPr>
        <p:spPr bwMode="auto">
          <a:xfrm>
            <a:off x="876225" y="2195132"/>
            <a:ext cx="29452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>
              <a:defRPr/>
            </a:pPr>
            <a:r>
              <a:rPr lang="es-ES" sz="1600" b="1" kern="100" dirty="0" err="1">
                <a:solidFill>
                  <a:prstClr val="black"/>
                </a:solidFill>
                <a:latin typeface="Montserrat" panose="00000500000000000000" pitchFamily="50" charset="0"/>
                <a:cs typeface="Times New Roman" panose="02020603050405020304" pitchFamily="18" charset="0"/>
              </a:rPr>
              <a:t>Perplexity</a:t>
            </a:r>
            <a:r>
              <a:rPr lang="es-ES" sz="1600" b="1" kern="100" dirty="0">
                <a:solidFill>
                  <a:prstClr val="black"/>
                </a:solidFill>
                <a:latin typeface="Montserrat" panose="00000500000000000000" pitchFamily="50" charset="0"/>
                <a:cs typeface="Times New Roman" panose="02020603050405020304" pitchFamily="18" charset="0"/>
              </a:rPr>
              <a:t>  </a:t>
            </a:r>
            <a:r>
              <a:rPr lang="es-ES" sz="1600" kern="100" dirty="0">
                <a:latin typeface="Montserrat" panose="00000500000000000000" pitchFamily="50" charset="0"/>
                <a:cs typeface="Times New Roman" panose="02020603050405020304" pitchFamily="18" charset="0"/>
              </a:rPr>
              <a:t>Investigación profunda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6" b="8665"/>
          <a:stretch/>
        </p:blipFill>
        <p:spPr>
          <a:xfrm>
            <a:off x="4661939" y="1464487"/>
            <a:ext cx="5932124" cy="513990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BDDD8A5-240C-4BEE-8D62-DBFDB7BCF0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99" b="11683"/>
          <a:stretch/>
        </p:blipFill>
        <p:spPr>
          <a:xfrm>
            <a:off x="222564" y="3890737"/>
            <a:ext cx="3956849" cy="2434181"/>
          </a:xfrm>
          <a:prstGeom prst="rect">
            <a:avLst/>
          </a:prstGeom>
        </p:spPr>
      </p:pic>
      <p:sp>
        <p:nvSpPr>
          <p:cNvPr id="10" name="Elipse 9">
            <a:extLst>
              <a:ext uri="{FF2B5EF4-FFF2-40B4-BE49-F238E27FC236}">
                <a16:creationId xmlns:a16="http://schemas.microsoft.com/office/drawing/2014/main" id="{F1871B1A-F953-403A-8887-73E9096C4979}"/>
              </a:ext>
            </a:extLst>
          </p:cNvPr>
          <p:cNvSpPr/>
          <p:nvPr/>
        </p:nvSpPr>
        <p:spPr>
          <a:xfrm>
            <a:off x="361298" y="3890737"/>
            <a:ext cx="1358502" cy="1291423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39567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DB11E49B-E023-EB4C-BAF5-2A14BF61541F}"/>
              </a:ext>
            </a:extLst>
          </p:cNvPr>
          <p:cNvSpPr txBox="1"/>
          <p:nvPr/>
        </p:nvSpPr>
        <p:spPr>
          <a:xfrm>
            <a:off x="548514" y="343932"/>
            <a:ext cx="99172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b="1" dirty="0">
                <a:solidFill>
                  <a:srgbClr val="0070C0"/>
                </a:solidFill>
              </a:rPr>
              <a:t>Trabajando con </a:t>
            </a:r>
            <a:r>
              <a:rPr lang="es-ES" sz="6000" b="1" dirty="0" err="1">
                <a:solidFill>
                  <a:srgbClr val="0070C0"/>
                </a:solidFill>
              </a:rPr>
              <a:t>Perplexity</a:t>
            </a:r>
            <a:endParaRPr lang="es-PE" sz="6000" b="1" dirty="0">
              <a:solidFill>
                <a:srgbClr val="0070C0"/>
              </a:solidFill>
            </a:endParaRPr>
          </a:p>
        </p:txBody>
      </p:sp>
      <p:pic>
        <p:nvPicPr>
          <p:cNvPr id="2" name="02 Perplexit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2198" y="1328260"/>
            <a:ext cx="9203608" cy="518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79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DB11E49B-E023-EB4C-BAF5-2A14BF61541F}"/>
              </a:ext>
            </a:extLst>
          </p:cNvPr>
          <p:cNvSpPr txBox="1"/>
          <p:nvPr/>
        </p:nvSpPr>
        <p:spPr>
          <a:xfrm>
            <a:off x="548514" y="602550"/>
            <a:ext cx="105284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b="1" dirty="0">
                <a:solidFill>
                  <a:srgbClr val="0070C0"/>
                </a:solidFill>
              </a:rPr>
              <a:t>Investigación profunda con IA</a:t>
            </a:r>
            <a:endParaRPr lang="es-PE" sz="6000" b="1" dirty="0">
              <a:solidFill>
                <a:srgbClr val="0070C0"/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FEE96D8-9691-41D4-96CB-AC97C9345586}"/>
              </a:ext>
            </a:extLst>
          </p:cNvPr>
          <p:cNvSpPr/>
          <p:nvPr/>
        </p:nvSpPr>
        <p:spPr>
          <a:xfrm>
            <a:off x="876225" y="1675840"/>
            <a:ext cx="65227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ES" sz="2400" dirty="0"/>
              <a:t>IA Generativa y Creación de Contenidos Educativos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1963052C-8AC5-48D7-BBBB-B248406CF845}"/>
              </a:ext>
            </a:extLst>
          </p:cNvPr>
          <p:cNvSpPr/>
          <p:nvPr/>
        </p:nvSpPr>
        <p:spPr bwMode="auto">
          <a:xfrm>
            <a:off x="1115085" y="2195132"/>
            <a:ext cx="6096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>
              <a:defRPr/>
            </a:pPr>
            <a:r>
              <a:rPr lang="es-ES" sz="1600" b="1" kern="100" dirty="0" err="1">
                <a:solidFill>
                  <a:prstClr val="black"/>
                </a:solidFill>
                <a:latin typeface="Montserrat" panose="00000500000000000000" pitchFamily="50" charset="0"/>
                <a:cs typeface="Times New Roman" panose="02020603050405020304" pitchFamily="18" charset="0"/>
              </a:rPr>
              <a:t>Gemini</a:t>
            </a:r>
            <a:r>
              <a:rPr lang="es-ES" sz="1600" b="1" kern="100" dirty="0">
                <a:solidFill>
                  <a:prstClr val="black"/>
                </a:solidFill>
                <a:latin typeface="Montserrat" panose="00000500000000000000" pitchFamily="50" charset="0"/>
                <a:cs typeface="Times New Roman" panose="02020603050405020304" pitchFamily="18" charset="0"/>
              </a:rPr>
              <a:t> - </a:t>
            </a:r>
            <a:r>
              <a:rPr lang="es-ES" sz="1600" kern="100" dirty="0">
                <a:solidFill>
                  <a:prstClr val="black"/>
                </a:solidFill>
                <a:latin typeface="Montserrat" panose="00000500000000000000" pitchFamily="50" charset="0"/>
                <a:cs typeface="Times New Roman" panose="02020603050405020304" pitchFamily="18" charset="0"/>
              </a:rPr>
              <a:t>Investigación profunda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600" b="1" kern="100" dirty="0">
              <a:solidFill>
                <a:prstClr val="black"/>
              </a:solidFill>
              <a:latin typeface="Montserrat" panose="00000500000000000000" pitchFamily="50" charset="0"/>
              <a:cs typeface="Times New Roman" panose="02020603050405020304" pitchFamily="18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50DB0796-1903-43D1-B772-4CF5B25104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950" t="6339" r="31784"/>
          <a:stretch/>
        </p:blipFill>
        <p:spPr>
          <a:xfrm>
            <a:off x="5171913" y="2038855"/>
            <a:ext cx="4839522" cy="4700005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F1765A91-B866-40FF-B2D5-B8FA50C62210}"/>
              </a:ext>
            </a:extLst>
          </p:cNvPr>
          <p:cNvSpPr/>
          <p:nvPr/>
        </p:nvSpPr>
        <p:spPr>
          <a:xfrm>
            <a:off x="5276756" y="6218163"/>
            <a:ext cx="5105400" cy="5912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53F3832-66C8-4E38-ACCF-C256DFEA01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99" b="11683"/>
          <a:stretch/>
        </p:blipFill>
        <p:spPr>
          <a:xfrm>
            <a:off x="222564" y="3890737"/>
            <a:ext cx="3956849" cy="2434181"/>
          </a:xfrm>
          <a:prstGeom prst="rect">
            <a:avLst/>
          </a:prstGeom>
        </p:spPr>
      </p:pic>
      <p:sp>
        <p:nvSpPr>
          <p:cNvPr id="10" name="Elipse 9">
            <a:extLst>
              <a:ext uri="{FF2B5EF4-FFF2-40B4-BE49-F238E27FC236}">
                <a16:creationId xmlns:a16="http://schemas.microsoft.com/office/drawing/2014/main" id="{6C98CFF9-5185-42B8-9AE1-34D2D21E12CA}"/>
              </a:ext>
            </a:extLst>
          </p:cNvPr>
          <p:cNvSpPr/>
          <p:nvPr/>
        </p:nvSpPr>
        <p:spPr>
          <a:xfrm>
            <a:off x="361298" y="3890737"/>
            <a:ext cx="1358502" cy="1291423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6C98CFF9-5185-42B8-9AE1-34D2D21E12CA}"/>
              </a:ext>
            </a:extLst>
          </p:cNvPr>
          <p:cNvSpPr/>
          <p:nvPr/>
        </p:nvSpPr>
        <p:spPr>
          <a:xfrm>
            <a:off x="1179283" y="3664446"/>
            <a:ext cx="1358502" cy="1291423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020839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DB11E49B-E023-EB4C-BAF5-2A14BF61541F}"/>
              </a:ext>
            </a:extLst>
          </p:cNvPr>
          <p:cNvSpPr txBox="1"/>
          <p:nvPr/>
        </p:nvSpPr>
        <p:spPr>
          <a:xfrm>
            <a:off x="548514" y="602550"/>
            <a:ext cx="104695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b="1" dirty="0">
                <a:solidFill>
                  <a:srgbClr val="0070C0"/>
                </a:solidFill>
              </a:rPr>
              <a:t>Trabajando con Gemini</a:t>
            </a:r>
            <a:endParaRPr lang="es-PE" sz="6000" b="1" dirty="0">
              <a:solidFill>
                <a:srgbClr val="0070C0"/>
              </a:solidFill>
            </a:endParaRPr>
          </a:p>
        </p:txBody>
      </p:sp>
      <p:pic>
        <p:nvPicPr>
          <p:cNvPr id="2" name="03 Gemini Parte 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8248" y="1544406"/>
            <a:ext cx="9744364" cy="471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55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DB11E49B-E023-EB4C-BAF5-2A14BF61541F}"/>
              </a:ext>
            </a:extLst>
          </p:cNvPr>
          <p:cNvSpPr txBox="1"/>
          <p:nvPr/>
        </p:nvSpPr>
        <p:spPr>
          <a:xfrm>
            <a:off x="593782" y="394320"/>
            <a:ext cx="102975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>
                <a:solidFill>
                  <a:srgbClr val="0070C0"/>
                </a:solidFill>
              </a:rPr>
              <a:t>Impacto Transformador de la IA en la Educación</a:t>
            </a:r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65ADD1B5-B002-4BD0-BEA7-EDA7C3EB9314}"/>
              </a:ext>
            </a:extLst>
          </p:cNvPr>
          <p:cNvSpPr/>
          <p:nvPr/>
        </p:nvSpPr>
        <p:spPr>
          <a:xfrm>
            <a:off x="814010" y="2665690"/>
            <a:ext cx="5293955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000" dirty="0">
                <a:ea typeface="Sora Light" pitchFamily="34" charset="-122"/>
                <a:cs typeface="Sora Light" pitchFamily="34" charset="-120"/>
              </a:rPr>
              <a:t>La IA modifica cómo se accede y crea el conocimiento, cambiando la interacción en el aula.</a:t>
            </a:r>
            <a:endParaRPr lang="en-US" sz="2000" dirty="0"/>
          </a:p>
        </p:txBody>
      </p:sp>
      <p:sp>
        <p:nvSpPr>
          <p:cNvPr id="12" name="Text 9">
            <a:extLst>
              <a:ext uri="{FF2B5EF4-FFF2-40B4-BE49-F238E27FC236}">
                <a16:creationId xmlns:a16="http://schemas.microsoft.com/office/drawing/2014/main" id="{03333C33-D01C-4450-B8FF-72FE8C931F67}"/>
              </a:ext>
            </a:extLst>
          </p:cNvPr>
          <p:cNvSpPr/>
          <p:nvPr/>
        </p:nvSpPr>
        <p:spPr>
          <a:xfrm>
            <a:off x="1454477" y="3911755"/>
            <a:ext cx="629257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2000" dirty="0">
                <a:ea typeface="Sora Light" pitchFamily="34" charset="-122"/>
                <a:cs typeface="Sora Light" pitchFamily="34" charset="-120"/>
              </a:rPr>
              <a:t>Preocupaciones sobre privacidad</a:t>
            </a:r>
            <a:endParaRPr lang="en-US" sz="2000" dirty="0"/>
          </a:p>
        </p:txBody>
      </p:sp>
      <p:sp>
        <p:nvSpPr>
          <p:cNvPr id="13" name="Text 10">
            <a:extLst>
              <a:ext uri="{FF2B5EF4-FFF2-40B4-BE49-F238E27FC236}">
                <a16:creationId xmlns:a16="http://schemas.microsoft.com/office/drawing/2014/main" id="{5F603DFE-4C25-4063-AE1D-1D7839363143}"/>
              </a:ext>
            </a:extLst>
          </p:cNvPr>
          <p:cNvSpPr/>
          <p:nvPr/>
        </p:nvSpPr>
        <p:spPr>
          <a:xfrm>
            <a:off x="1454477" y="4334189"/>
            <a:ext cx="629257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2000" dirty="0">
                <a:ea typeface="Sora Light" pitchFamily="34" charset="-122"/>
                <a:cs typeface="Sora Light" pitchFamily="34" charset="-120"/>
              </a:rPr>
              <a:t>Impacto en roles docentes</a:t>
            </a:r>
            <a:endParaRPr lang="en-US" sz="2000" dirty="0"/>
          </a:p>
        </p:txBody>
      </p:sp>
      <p:pic>
        <p:nvPicPr>
          <p:cNvPr id="14" name="Image 0" descr="preencoded.png">
            <a:extLst>
              <a:ext uri="{FF2B5EF4-FFF2-40B4-BE49-F238E27FC236}">
                <a16:creationId xmlns:a16="http://schemas.microsoft.com/office/drawing/2014/main" id="{772C8DF5-D2F6-418F-BF7E-44BAA103D2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500" y="1457598"/>
            <a:ext cx="3393175" cy="508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1574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20502" y="-89013"/>
            <a:ext cx="11971339" cy="13255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s-ES" sz="5400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Privacidad de los Datos</a:t>
            </a:r>
          </a:p>
        </p:txBody>
      </p:sp>
      <p:sp>
        <p:nvSpPr>
          <p:cNvPr id="37" name="Text 1"/>
          <p:cNvSpPr/>
          <p:nvPr/>
        </p:nvSpPr>
        <p:spPr>
          <a:xfrm>
            <a:off x="366498" y="1528286"/>
            <a:ext cx="289952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400" dirty="0">
                <a:ea typeface="Kanit Light" pitchFamily="34" charset="-122"/>
                <a:cs typeface="Kanit Light" pitchFamily="34" charset="-120"/>
              </a:rPr>
              <a:t>Volumen y sensibilidad</a:t>
            </a:r>
            <a:endParaRPr lang="en-US" sz="2400" dirty="0"/>
          </a:p>
        </p:txBody>
      </p:sp>
      <p:sp>
        <p:nvSpPr>
          <p:cNvPr id="38" name="Text 2"/>
          <p:cNvSpPr/>
          <p:nvPr/>
        </p:nvSpPr>
        <p:spPr>
          <a:xfrm>
            <a:off x="520502" y="2018705"/>
            <a:ext cx="2745526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dirty="0">
                <a:ea typeface="Martel Sans" pitchFamily="34" charset="-122"/>
                <a:cs typeface="Martel Sans" pitchFamily="34" charset="-120"/>
              </a:rPr>
              <a:t>La IA se alimenta de grandes volúmenes de datos, que a menudo incluyen información personal y sensible</a:t>
            </a:r>
            <a:endParaRPr lang="en-US" dirty="0"/>
          </a:p>
        </p:txBody>
      </p:sp>
      <p:pic>
        <p:nvPicPr>
          <p:cNvPr id="39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189" y="1352431"/>
            <a:ext cx="4564975" cy="4564975"/>
          </a:xfrm>
          <a:prstGeom prst="rect">
            <a:avLst/>
          </a:prstGeom>
        </p:spPr>
      </p:pic>
      <p:pic>
        <p:nvPicPr>
          <p:cNvPr id="40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267" y="2115503"/>
            <a:ext cx="339328" cy="424220"/>
          </a:xfrm>
          <a:prstGeom prst="rect">
            <a:avLst/>
          </a:prstGeom>
        </p:spPr>
      </p:pic>
      <p:sp>
        <p:nvSpPr>
          <p:cNvPr id="41" name="Text 3"/>
          <p:cNvSpPr/>
          <p:nvPr/>
        </p:nvSpPr>
        <p:spPr>
          <a:xfrm>
            <a:off x="8511326" y="170973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dirty="0">
                <a:ea typeface="Kanit Light" pitchFamily="34" charset="-122"/>
                <a:cs typeface="Kanit Light" pitchFamily="34" charset="-120"/>
              </a:rPr>
              <a:t>Protección</a:t>
            </a:r>
            <a:endParaRPr lang="en-US" sz="2400" dirty="0"/>
          </a:p>
        </p:txBody>
      </p:sp>
      <p:sp>
        <p:nvSpPr>
          <p:cNvPr id="42" name="Text 4"/>
          <p:cNvSpPr/>
          <p:nvPr/>
        </p:nvSpPr>
        <p:spPr>
          <a:xfrm>
            <a:off x="8511327" y="2200156"/>
            <a:ext cx="337587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dirty="0">
                <a:ea typeface="Martel Sans" pitchFamily="34" charset="-122"/>
                <a:cs typeface="Martel Sans" pitchFamily="34" charset="-120"/>
              </a:rPr>
              <a:t>Técnicas de anonimización, seudonimización y encriptación de datos</a:t>
            </a:r>
            <a:endParaRPr lang="en-US" dirty="0"/>
          </a:p>
        </p:txBody>
      </p:sp>
      <p:pic>
        <p:nvPicPr>
          <p:cNvPr id="43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6189" y="1352431"/>
            <a:ext cx="4564975" cy="4564975"/>
          </a:xfrm>
          <a:prstGeom prst="rect">
            <a:avLst/>
          </a:prstGeom>
        </p:spPr>
      </p:pic>
      <p:pic>
        <p:nvPicPr>
          <p:cNvPr id="44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6140" y="2504003"/>
            <a:ext cx="339328" cy="424220"/>
          </a:xfrm>
          <a:prstGeom prst="rect">
            <a:avLst/>
          </a:prstGeom>
        </p:spPr>
      </p:pic>
      <p:sp>
        <p:nvSpPr>
          <p:cNvPr id="45" name="Text 5"/>
          <p:cNvSpPr/>
          <p:nvPr/>
        </p:nvSpPr>
        <p:spPr>
          <a:xfrm>
            <a:off x="8511326" y="416230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dirty="0">
                <a:ea typeface="Kanit Light" pitchFamily="34" charset="-122"/>
                <a:cs typeface="Kanit Light" pitchFamily="34" charset="-120"/>
              </a:rPr>
              <a:t>Conformidad</a:t>
            </a:r>
            <a:endParaRPr lang="en-US" sz="2400" dirty="0"/>
          </a:p>
        </p:txBody>
      </p:sp>
      <p:sp>
        <p:nvSpPr>
          <p:cNvPr id="46" name="Text 6"/>
          <p:cNvSpPr/>
          <p:nvPr/>
        </p:nvSpPr>
        <p:spPr>
          <a:xfrm>
            <a:off x="8511327" y="4652724"/>
            <a:ext cx="3293578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dirty="0">
                <a:ea typeface="Martel Sans" pitchFamily="34" charset="-122"/>
                <a:cs typeface="Martel Sans" pitchFamily="34" charset="-120"/>
              </a:rPr>
              <a:t>Cumplimiento con regulaciones como el GDPR y otras leyes de protección de datos</a:t>
            </a:r>
            <a:endParaRPr lang="en-US" dirty="0"/>
          </a:p>
        </p:txBody>
      </p:sp>
      <p:pic>
        <p:nvPicPr>
          <p:cNvPr id="47" name="Image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6189" y="1352431"/>
            <a:ext cx="4564975" cy="4564975"/>
          </a:xfrm>
          <a:prstGeom prst="rect">
            <a:avLst/>
          </a:prstGeom>
        </p:spPr>
      </p:pic>
      <p:pic>
        <p:nvPicPr>
          <p:cNvPr id="48" name="Image 5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7639" y="4729877"/>
            <a:ext cx="339328" cy="424220"/>
          </a:xfrm>
          <a:prstGeom prst="rect">
            <a:avLst/>
          </a:prstGeom>
        </p:spPr>
      </p:pic>
      <p:sp>
        <p:nvSpPr>
          <p:cNvPr id="49" name="Text 7"/>
          <p:cNvSpPr/>
          <p:nvPr/>
        </p:nvSpPr>
        <p:spPr>
          <a:xfrm>
            <a:off x="430792" y="431008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400" dirty="0">
                <a:ea typeface="Kanit Light" pitchFamily="34" charset="-122"/>
                <a:cs typeface="Kanit Light" pitchFamily="34" charset="-120"/>
              </a:rPr>
              <a:t>Privacidad por diseño</a:t>
            </a:r>
            <a:endParaRPr lang="en-US" sz="2400" dirty="0"/>
          </a:p>
        </p:txBody>
      </p:sp>
      <p:sp>
        <p:nvSpPr>
          <p:cNvPr id="50" name="Text 8"/>
          <p:cNvSpPr/>
          <p:nvPr/>
        </p:nvSpPr>
        <p:spPr>
          <a:xfrm>
            <a:off x="585216" y="4800505"/>
            <a:ext cx="268081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dirty="0">
                <a:ea typeface="Martel Sans" pitchFamily="34" charset="-122"/>
                <a:cs typeface="Martel Sans" pitchFamily="34" charset="-120"/>
              </a:rPr>
              <a:t>Incorporación de la protección desde las fases iniciales del desarrollo</a:t>
            </a:r>
            <a:endParaRPr lang="en-US" dirty="0"/>
          </a:p>
        </p:txBody>
      </p:sp>
      <p:pic>
        <p:nvPicPr>
          <p:cNvPr id="51" name="Image 6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6189" y="1352431"/>
            <a:ext cx="4564975" cy="4564975"/>
          </a:xfrm>
          <a:prstGeom prst="rect">
            <a:avLst/>
          </a:prstGeom>
        </p:spPr>
      </p:pic>
      <p:pic>
        <p:nvPicPr>
          <p:cNvPr id="52" name="Image 7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11766" y="4341376"/>
            <a:ext cx="339328" cy="42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0912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DB11E49B-E023-EB4C-BAF5-2A14BF61541F}"/>
              </a:ext>
            </a:extLst>
          </p:cNvPr>
          <p:cNvSpPr txBox="1"/>
          <p:nvPr/>
        </p:nvSpPr>
        <p:spPr>
          <a:xfrm>
            <a:off x="591311" y="532865"/>
            <a:ext cx="11078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>
                <a:solidFill>
                  <a:srgbClr val="0070C0"/>
                </a:solidFill>
              </a:rPr>
              <a:t>Sesgo y Discriminación en Sistemas de IA</a:t>
            </a:r>
          </a:p>
        </p:txBody>
      </p:sp>
      <p:sp>
        <p:nvSpPr>
          <p:cNvPr id="16" name="Text 2">
            <a:extLst>
              <a:ext uri="{FF2B5EF4-FFF2-40B4-BE49-F238E27FC236}">
                <a16:creationId xmlns:a16="http://schemas.microsoft.com/office/drawing/2014/main" id="{75B85980-41AC-442B-91B0-AE20C0D3B579}"/>
              </a:ext>
            </a:extLst>
          </p:cNvPr>
          <p:cNvSpPr/>
          <p:nvPr/>
        </p:nvSpPr>
        <p:spPr>
          <a:xfrm>
            <a:off x="1274090" y="2326327"/>
            <a:ext cx="2606040" cy="3257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400" dirty="0">
                <a:ea typeface="Kanit Light" pitchFamily="34" charset="-122"/>
                <a:cs typeface="Kanit Light" pitchFamily="34" charset="-120"/>
              </a:rPr>
              <a:t>Fuentes del sesgo</a:t>
            </a:r>
            <a:endParaRPr lang="en-US" sz="2400" dirty="0"/>
          </a:p>
        </p:txBody>
      </p:sp>
      <p:sp>
        <p:nvSpPr>
          <p:cNvPr id="17" name="Text 3">
            <a:extLst>
              <a:ext uri="{FF2B5EF4-FFF2-40B4-BE49-F238E27FC236}">
                <a16:creationId xmlns:a16="http://schemas.microsoft.com/office/drawing/2014/main" id="{E9C20227-AED3-494B-8E20-36ECE317861A}"/>
              </a:ext>
            </a:extLst>
          </p:cNvPr>
          <p:cNvSpPr/>
          <p:nvPr/>
        </p:nvSpPr>
        <p:spPr>
          <a:xfrm>
            <a:off x="1274090" y="2777098"/>
            <a:ext cx="3034665" cy="23344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dirty="0">
                <a:ea typeface="Martel Sans" pitchFamily="34" charset="-122"/>
                <a:cs typeface="Martel Sans" pitchFamily="34" charset="-120"/>
              </a:rPr>
              <a:t>Los sistemas de IA aprenden de los datos con los que son entrenados. Si estos datos reflejan sesgos sociales, históricos o culturales, la IA perpetuará y amplificará esas discriminaciones.</a:t>
            </a:r>
            <a:endParaRPr lang="en-US" dirty="0"/>
          </a:p>
        </p:txBody>
      </p:sp>
      <p:pic>
        <p:nvPicPr>
          <p:cNvPr id="18" name="Image 2" descr="preencoded.png">
            <a:extLst>
              <a:ext uri="{FF2B5EF4-FFF2-40B4-BE49-F238E27FC236}">
                <a16:creationId xmlns:a16="http://schemas.microsoft.com/office/drawing/2014/main" id="{59889753-EF5E-462A-B106-EFAC4D20B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8268" y="2293764"/>
            <a:ext cx="312658" cy="390882"/>
          </a:xfrm>
          <a:prstGeom prst="rect">
            <a:avLst/>
          </a:prstGeom>
        </p:spPr>
      </p:pic>
      <p:sp>
        <p:nvSpPr>
          <p:cNvPr id="19" name="Text 5">
            <a:extLst>
              <a:ext uri="{FF2B5EF4-FFF2-40B4-BE49-F238E27FC236}">
                <a16:creationId xmlns:a16="http://schemas.microsoft.com/office/drawing/2014/main" id="{9114B329-45F1-4AAC-8EF1-69B21C5C25A0}"/>
              </a:ext>
            </a:extLst>
          </p:cNvPr>
          <p:cNvSpPr/>
          <p:nvPr/>
        </p:nvSpPr>
        <p:spPr>
          <a:xfrm>
            <a:off x="4827629" y="2326327"/>
            <a:ext cx="2606040" cy="3257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400" dirty="0">
                <a:ea typeface="Kanit Light" pitchFamily="34" charset="-122"/>
                <a:cs typeface="Kanit Light" pitchFamily="34" charset="-120"/>
              </a:rPr>
              <a:t>Consecuencias</a:t>
            </a:r>
            <a:endParaRPr lang="en-US" sz="2400" dirty="0"/>
          </a:p>
        </p:txBody>
      </p:sp>
      <p:sp>
        <p:nvSpPr>
          <p:cNvPr id="20" name="Text 6">
            <a:extLst>
              <a:ext uri="{FF2B5EF4-FFF2-40B4-BE49-F238E27FC236}">
                <a16:creationId xmlns:a16="http://schemas.microsoft.com/office/drawing/2014/main" id="{E0BCBE4A-F685-472B-A849-D29C6B0DABFD}"/>
              </a:ext>
            </a:extLst>
          </p:cNvPr>
          <p:cNvSpPr/>
          <p:nvPr/>
        </p:nvSpPr>
        <p:spPr>
          <a:xfrm>
            <a:off x="4827629" y="2777098"/>
            <a:ext cx="2806849" cy="26679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dirty="0">
                <a:ea typeface="Martel Sans" pitchFamily="34" charset="-122"/>
                <a:cs typeface="Martel Sans" pitchFamily="34" charset="-120"/>
              </a:rPr>
              <a:t>Esto puede </a:t>
            </a:r>
            <a:r>
              <a:rPr lang="en-US" dirty="0" err="1">
                <a:ea typeface="Martel Sans" pitchFamily="34" charset="-122"/>
                <a:cs typeface="Martel Sans" pitchFamily="34" charset="-120"/>
              </a:rPr>
              <a:t>llevar</a:t>
            </a:r>
            <a:r>
              <a:rPr lang="en-US" dirty="0">
                <a:ea typeface="Martel Sans" pitchFamily="34" charset="-122"/>
                <a:cs typeface="Martel Sans" pitchFamily="34" charset="-120"/>
              </a:rPr>
              <a:t> a </a:t>
            </a:r>
            <a:r>
              <a:rPr lang="en-US" dirty="0" err="1">
                <a:ea typeface="Martel Sans" pitchFamily="34" charset="-122"/>
                <a:cs typeface="Martel Sans" pitchFamily="34" charset="-120"/>
              </a:rPr>
              <a:t>decisiones</a:t>
            </a:r>
            <a:r>
              <a:rPr lang="en-US" dirty="0">
                <a:ea typeface="Martel Sans" pitchFamily="34" charset="-122"/>
                <a:cs typeface="Martel Sans" pitchFamily="34" charset="-120"/>
              </a:rPr>
              <a:t> injustas que afecten a grupos minoritarios, generando desigualdad y pérdida de confianza. Es fundamental realizar auditorías de sesgo regulares y utilizar técnicas de IA justa.</a:t>
            </a:r>
            <a:endParaRPr lang="en-US" dirty="0"/>
          </a:p>
        </p:txBody>
      </p:sp>
      <p:pic>
        <p:nvPicPr>
          <p:cNvPr id="21" name="Image 1" descr="preencoded.png">
            <a:extLst>
              <a:ext uri="{FF2B5EF4-FFF2-40B4-BE49-F238E27FC236}">
                <a16:creationId xmlns:a16="http://schemas.microsoft.com/office/drawing/2014/main" id="{12473DB9-B7DE-49E4-9E55-794119291E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729" y="2287987"/>
            <a:ext cx="312658" cy="390882"/>
          </a:xfrm>
          <a:prstGeom prst="rect">
            <a:avLst/>
          </a:prstGeom>
        </p:spPr>
      </p:pic>
      <p:pic>
        <p:nvPicPr>
          <p:cNvPr id="22" name="Image 0" descr="preencoded.png">
            <a:extLst>
              <a:ext uri="{FF2B5EF4-FFF2-40B4-BE49-F238E27FC236}">
                <a16:creationId xmlns:a16="http://schemas.microsoft.com/office/drawing/2014/main" id="{D49E94C9-029C-4C76-BACE-AF065836A1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999" b="18778"/>
          <a:stretch/>
        </p:blipFill>
        <p:spPr>
          <a:xfrm>
            <a:off x="7824716" y="1983490"/>
            <a:ext cx="3847741" cy="347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2536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DB11E49B-E023-EB4C-BAF5-2A14BF61541F}"/>
              </a:ext>
            </a:extLst>
          </p:cNvPr>
          <p:cNvSpPr txBox="1"/>
          <p:nvPr/>
        </p:nvSpPr>
        <p:spPr>
          <a:xfrm>
            <a:off x="469956" y="424672"/>
            <a:ext cx="118077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b="1" dirty="0">
                <a:solidFill>
                  <a:srgbClr val="0070C0"/>
                </a:solidFill>
              </a:rPr>
              <a:t>Transparencia y </a:t>
            </a:r>
            <a:r>
              <a:rPr lang="es-ES" sz="5400" b="1" dirty="0" err="1">
                <a:solidFill>
                  <a:srgbClr val="0070C0"/>
                </a:solidFill>
              </a:rPr>
              <a:t>Explicabilidad</a:t>
            </a:r>
            <a:r>
              <a:rPr lang="es-ES" sz="5400" b="1" dirty="0">
                <a:solidFill>
                  <a:srgbClr val="0070C0"/>
                </a:solidFill>
              </a:rPr>
              <a:t> (XAI)</a:t>
            </a:r>
          </a:p>
        </p:txBody>
      </p:sp>
      <p:pic>
        <p:nvPicPr>
          <p:cNvPr id="10" name="Image 0" descr="preencoded.png">
            <a:extLst>
              <a:ext uri="{FF2B5EF4-FFF2-40B4-BE49-F238E27FC236}">
                <a16:creationId xmlns:a16="http://schemas.microsoft.com/office/drawing/2014/main" id="{7F65CCEB-A80D-47C0-BC97-2752F8085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2077" y="2072830"/>
            <a:ext cx="2152055" cy="1306949"/>
          </a:xfrm>
          <a:prstGeom prst="rect">
            <a:avLst/>
          </a:prstGeom>
        </p:spPr>
      </p:pic>
      <p:pic>
        <p:nvPicPr>
          <p:cNvPr id="11" name="Image 1" descr="preencoded.png">
            <a:extLst>
              <a:ext uri="{FF2B5EF4-FFF2-40B4-BE49-F238E27FC236}">
                <a16:creationId xmlns:a16="http://schemas.microsoft.com/office/drawing/2014/main" id="{3501FD0F-805C-4759-91F4-CAAA1AF17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8621" y="2688860"/>
            <a:ext cx="318968" cy="398621"/>
          </a:xfrm>
          <a:prstGeom prst="rect">
            <a:avLst/>
          </a:prstGeom>
        </p:spPr>
      </p:pic>
      <p:sp>
        <p:nvSpPr>
          <p:cNvPr id="12" name="Text 1">
            <a:extLst>
              <a:ext uri="{FF2B5EF4-FFF2-40B4-BE49-F238E27FC236}">
                <a16:creationId xmlns:a16="http://schemas.microsoft.com/office/drawing/2014/main" id="{D7A8199B-0852-4BC4-B2C2-7452E1AF91FB}"/>
              </a:ext>
            </a:extLst>
          </p:cNvPr>
          <p:cNvSpPr/>
          <p:nvPr/>
        </p:nvSpPr>
        <p:spPr>
          <a:xfrm>
            <a:off x="4720946" y="2299645"/>
            <a:ext cx="346876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dirty="0">
                <a:ea typeface="Kanit Light" pitchFamily="34" charset="-122"/>
                <a:cs typeface="Kanit Light" pitchFamily="34" charset="-120"/>
              </a:rPr>
              <a:t>Solución: IA Explicable (XAI)</a:t>
            </a:r>
            <a:endParaRPr lang="en-US" sz="2400" dirty="0"/>
          </a:p>
        </p:txBody>
      </p:sp>
      <p:sp>
        <p:nvSpPr>
          <p:cNvPr id="13" name="Text 2">
            <a:extLst>
              <a:ext uri="{FF2B5EF4-FFF2-40B4-BE49-F238E27FC236}">
                <a16:creationId xmlns:a16="http://schemas.microsoft.com/office/drawing/2014/main" id="{27F1E515-D534-422E-9E88-E6D47ABA80C5}"/>
              </a:ext>
            </a:extLst>
          </p:cNvPr>
          <p:cNvSpPr/>
          <p:nvPr/>
        </p:nvSpPr>
        <p:spPr>
          <a:xfrm>
            <a:off x="4720946" y="2790063"/>
            <a:ext cx="554295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dirty="0">
                <a:ea typeface="Martel Sans" pitchFamily="34" charset="-122"/>
                <a:cs typeface="Martel Sans" pitchFamily="34" charset="-120"/>
              </a:rPr>
              <a:t>Desarrollo de modelos que justifican sus resultados</a:t>
            </a:r>
            <a:endParaRPr lang="en-US" dirty="0"/>
          </a:p>
        </p:txBody>
      </p:sp>
      <p:sp>
        <p:nvSpPr>
          <p:cNvPr id="14" name="Shape 3">
            <a:extLst>
              <a:ext uri="{FF2B5EF4-FFF2-40B4-BE49-F238E27FC236}">
                <a16:creationId xmlns:a16="http://schemas.microsoft.com/office/drawing/2014/main" id="{73E946B2-8407-4C2B-B2E7-327ACBCE15C1}"/>
              </a:ext>
            </a:extLst>
          </p:cNvPr>
          <p:cNvSpPr/>
          <p:nvPr/>
        </p:nvSpPr>
        <p:spPr>
          <a:xfrm>
            <a:off x="4550806" y="3392875"/>
            <a:ext cx="7431644" cy="45719"/>
          </a:xfrm>
          <a:prstGeom prst="roundRect">
            <a:avLst>
              <a:gd name="adj" fmla="val 625116"/>
            </a:avLst>
          </a:prstGeom>
          <a:solidFill>
            <a:srgbClr val="C5D2CF"/>
          </a:solidFill>
          <a:ln/>
        </p:spPr>
      </p:sp>
      <p:pic>
        <p:nvPicPr>
          <p:cNvPr id="15" name="Image 2" descr="preencoded.png">
            <a:extLst>
              <a:ext uri="{FF2B5EF4-FFF2-40B4-BE49-F238E27FC236}">
                <a16:creationId xmlns:a16="http://schemas.microsoft.com/office/drawing/2014/main" id="{586D194E-AE96-44C8-B850-5335D61E7E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6110" y="3436453"/>
            <a:ext cx="4304109" cy="1306949"/>
          </a:xfrm>
          <a:prstGeom prst="rect">
            <a:avLst/>
          </a:prstGeom>
        </p:spPr>
      </p:pic>
      <p:pic>
        <p:nvPicPr>
          <p:cNvPr id="23" name="Image 3" descr="preencoded.png">
            <a:extLst>
              <a:ext uri="{FF2B5EF4-FFF2-40B4-BE49-F238E27FC236}">
                <a16:creationId xmlns:a16="http://schemas.microsoft.com/office/drawing/2014/main" id="{A2EE24E1-4C5D-47E3-B5DC-D6B90DB1B5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8621" y="3890558"/>
            <a:ext cx="318968" cy="398621"/>
          </a:xfrm>
          <a:prstGeom prst="rect">
            <a:avLst/>
          </a:prstGeom>
        </p:spPr>
      </p:pic>
      <p:sp>
        <p:nvSpPr>
          <p:cNvPr id="24" name="Text 4">
            <a:extLst>
              <a:ext uri="{FF2B5EF4-FFF2-40B4-BE49-F238E27FC236}">
                <a16:creationId xmlns:a16="http://schemas.microsoft.com/office/drawing/2014/main" id="{18A90026-2120-4984-B10E-35EA09318502}"/>
              </a:ext>
            </a:extLst>
          </p:cNvPr>
          <p:cNvSpPr/>
          <p:nvPr/>
        </p:nvSpPr>
        <p:spPr>
          <a:xfrm>
            <a:off x="5797033" y="3663267"/>
            <a:ext cx="407039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dirty="0">
                <a:ea typeface="Kanit Light" pitchFamily="34" charset="-122"/>
                <a:cs typeface="Kanit Light" pitchFamily="34" charset="-120"/>
              </a:rPr>
              <a:t>Importancia en dominios críticos</a:t>
            </a:r>
            <a:endParaRPr lang="en-US" sz="2400" dirty="0"/>
          </a:p>
        </p:txBody>
      </p:sp>
      <p:sp>
        <p:nvSpPr>
          <p:cNvPr id="25" name="Text 5">
            <a:extLst>
              <a:ext uri="{FF2B5EF4-FFF2-40B4-BE49-F238E27FC236}">
                <a16:creationId xmlns:a16="http://schemas.microsoft.com/office/drawing/2014/main" id="{C2E742C7-DDEF-472C-BF12-60419BF70B5B}"/>
              </a:ext>
            </a:extLst>
          </p:cNvPr>
          <p:cNvSpPr/>
          <p:nvPr/>
        </p:nvSpPr>
        <p:spPr>
          <a:xfrm>
            <a:off x="5797033" y="4153686"/>
            <a:ext cx="546770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dirty="0">
                <a:ea typeface="Martel Sans" pitchFamily="34" charset="-122"/>
                <a:cs typeface="Martel Sans" pitchFamily="34" charset="-120"/>
              </a:rPr>
              <a:t>Medicina, finanzas, justicia requieren comprensión</a:t>
            </a:r>
            <a:endParaRPr lang="en-US" dirty="0"/>
          </a:p>
        </p:txBody>
      </p:sp>
      <p:sp>
        <p:nvSpPr>
          <p:cNvPr id="26" name="Shape 6">
            <a:extLst>
              <a:ext uri="{FF2B5EF4-FFF2-40B4-BE49-F238E27FC236}">
                <a16:creationId xmlns:a16="http://schemas.microsoft.com/office/drawing/2014/main" id="{7EFFBF4C-B746-44E0-BC33-9710552460C4}"/>
              </a:ext>
            </a:extLst>
          </p:cNvPr>
          <p:cNvSpPr/>
          <p:nvPr/>
        </p:nvSpPr>
        <p:spPr>
          <a:xfrm>
            <a:off x="5626894" y="4756498"/>
            <a:ext cx="6355556" cy="45719"/>
          </a:xfrm>
          <a:prstGeom prst="roundRect">
            <a:avLst>
              <a:gd name="adj" fmla="val 625116"/>
            </a:avLst>
          </a:prstGeom>
          <a:solidFill>
            <a:srgbClr val="C5D2CF"/>
          </a:solidFill>
          <a:ln/>
        </p:spPr>
      </p:sp>
      <p:pic>
        <p:nvPicPr>
          <p:cNvPr id="27" name="Image 4" descr="preencoded.png">
            <a:extLst>
              <a:ext uri="{FF2B5EF4-FFF2-40B4-BE49-F238E27FC236}">
                <a16:creationId xmlns:a16="http://schemas.microsoft.com/office/drawing/2014/main" id="{1A0DAB79-9029-4AAC-ABA6-D34C5CBEE5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023" y="4800076"/>
            <a:ext cx="6456164" cy="1306949"/>
          </a:xfrm>
          <a:prstGeom prst="rect">
            <a:avLst/>
          </a:prstGeom>
        </p:spPr>
      </p:pic>
      <p:pic>
        <p:nvPicPr>
          <p:cNvPr id="28" name="Image 5" descr="preencoded.png">
            <a:extLst>
              <a:ext uri="{FF2B5EF4-FFF2-40B4-BE49-F238E27FC236}">
                <a16:creationId xmlns:a16="http://schemas.microsoft.com/office/drawing/2014/main" id="{BD763934-D1FF-415A-8864-7F8B80A8D1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8502" y="5254181"/>
            <a:ext cx="318968" cy="398621"/>
          </a:xfrm>
          <a:prstGeom prst="rect">
            <a:avLst/>
          </a:prstGeom>
        </p:spPr>
      </p:pic>
      <p:sp>
        <p:nvSpPr>
          <p:cNvPr id="29" name="Text 7">
            <a:extLst>
              <a:ext uri="{FF2B5EF4-FFF2-40B4-BE49-F238E27FC236}">
                <a16:creationId xmlns:a16="http://schemas.microsoft.com/office/drawing/2014/main" id="{9E3EDA53-2716-4696-AA30-CD7A042BE683}"/>
              </a:ext>
            </a:extLst>
          </p:cNvPr>
          <p:cNvSpPr/>
          <p:nvPr/>
        </p:nvSpPr>
        <p:spPr>
          <a:xfrm>
            <a:off x="6383474" y="5026890"/>
            <a:ext cx="368474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dirty="0">
                <a:ea typeface="Kanit Light" pitchFamily="34" charset="-122"/>
                <a:cs typeface="Kanit Light" pitchFamily="34" charset="-120"/>
              </a:rPr>
              <a:t>El problema de la "caja negra"</a:t>
            </a:r>
            <a:endParaRPr lang="en-US" sz="2400" dirty="0"/>
          </a:p>
        </p:txBody>
      </p:sp>
      <p:sp>
        <p:nvSpPr>
          <p:cNvPr id="30" name="Text 8">
            <a:extLst>
              <a:ext uri="{FF2B5EF4-FFF2-40B4-BE49-F238E27FC236}">
                <a16:creationId xmlns:a16="http://schemas.microsoft.com/office/drawing/2014/main" id="{51119588-D8B1-43A7-870C-AC05D51DD963}"/>
              </a:ext>
            </a:extLst>
          </p:cNvPr>
          <p:cNvSpPr/>
          <p:nvPr/>
        </p:nvSpPr>
        <p:spPr>
          <a:xfrm>
            <a:off x="6498098" y="5577776"/>
            <a:ext cx="54843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dirty="0">
                <a:ea typeface="Martel Sans" pitchFamily="34" charset="-122"/>
                <a:cs typeface="Martel Sans" pitchFamily="34" charset="-120"/>
              </a:rPr>
              <a:t>Modelos complejos con decisiones difíciles de entender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0489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DB11E49B-E023-EB4C-BAF5-2A14BF61541F}"/>
              </a:ext>
            </a:extLst>
          </p:cNvPr>
          <p:cNvSpPr txBox="1"/>
          <p:nvPr/>
        </p:nvSpPr>
        <p:spPr>
          <a:xfrm>
            <a:off x="469956" y="424672"/>
            <a:ext cx="118077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b="1" dirty="0">
                <a:solidFill>
                  <a:srgbClr val="0070C0"/>
                </a:solidFill>
              </a:rPr>
              <a:t>Conclusión</a:t>
            </a:r>
          </a:p>
        </p:txBody>
      </p:sp>
      <p:sp>
        <p:nvSpPr>
          <p:cNvPr id="2" name="Rectángulo 1"/>
          <p:cNvSpPr/>
          <p:nvPr/>
        </p:nvSpPr>
        <p:spPr>
          <a:xfrm>
            <a:off x="2152072" y="2551883"/>
            <a:ext cx="771236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dirty="0"/>
              <a:t>La Inteligencia Artificial en la Educación (</a:t>
            </a:r>
            <a:r>
              <a:rPr lang="es-ES" sz="2000" dirty="0" err="1"/>
              <a:t>AIEd</a:t>
            </a:r>
            <a:r>
              <a:rPr lang="es-ES" sz="2000" dirty="0"/>
              <a:t>) es una disciplina emergente con el potencial de revolucionar el aprendizaje al mejorar resultados, personalizar la instrucción y apoyar tanto a estudiantes como a docentes. Sin embargo, su implementación exitosa requiere abordar desafíos cruciales como la privacidad de datos, el sesgo y la necesidad de transparencia para garantizar una aplicación ética y equitativa.</a:t>
            </a:r>
            <a:endParaRPr lang="es-PE" sz="2000" dirty="0"/>
          </a:p>
        </p:txBody>
      </p:sp>
    </p:spTree>
    <p:extLst>
      <p:ext uri="{BB962C8B-B14F-4D97-AF65-F5344CB8AC3E}">
        <p14:creationId xmlns:p14="http://schemas.microsoft.com/office/powerpoint/2010/main" val="10608244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DB11E49B-E023-EB4C-BAF5-2A14BF61541F}"/>
              </a:ext>
            </a:extLst>
          </p:cNvPr>
          <p:cNvSpPr txBox="1"/>
          <p:nvPr/>
        </p:nvSpPr>
        <p:spPr>
          <a:xfrm>
            <a:off x="774851" y="349054"/>
            <a:ext cx="81875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b="1" dirty="0">
                <a:solidFill>
                  <a:srgbClr val="0070C0"/>
                </a:solidFill>
              </a:rPr>
              <a:t>Motivación</a:t>
            </a:r>
            <a:endParaRPr lang="es-PE" sz="6000" b="1" dirty="0">
              <a:solidFill>
                <a:srgbClr val="0070C0"/>
              </a:solidFill>
            </a:endParaRPr>
          </a:p>
        </p:txBody>
      </p:sp>
      <p:pic>
        <p:nvPicPr>
          <p:cNvPr id="3" name="Motivación 0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6582" y="1701871"/>
            <a:ext cx="8211127" cy="447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477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F10B4754-506A-7F48-8C46-9AACF60FD984}"/>
              </a:ext>
            </a:extLst>
          </p:cNvPr>
          <p:cNvSpPr txBox="1"/>
          <p:nvPr/>
        </p:nvSpPr>
        <p:spPr>
          <a:xfrm>
            <a:off x="1037402" y="439587"/>
            <a:ext cx="108769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6000" b="1" dirty="0" err="1">
                <a:solidFill>
                  <a:schemeClr val="bg1"/>
                </a:solidFill>
              </a:rPr>
              <a:t>Prompts</a:t>
            </a:r>
            <a:r>
              <a:rPr lang="es-PE" sz="6000" b="1" dirty="0">
                <a:solidFill>
                  <a:schemeClr val="bg1"/>
                </a:solidFill>
              </a:rPr>
              <a:t> aplicados a la docencia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7654E0F-E268-45FE-A9E5-C036D4E3D9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1280163" y="2247576"/>
            <a:ext cx="9794636" cy="286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104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F10B4754-506A-7F48-8C46-9AACF60FD984}"/>
              </a:ext>
            </a:extLst>
          </p:cNvPr>
          <p:cNvSpPr txBox="1"/>
          <p:nvPr/>
        </p:nvSpPr>
        <p:spPr>
          <a:xfrm>
            <a:off x="1037402" y="439587"/>
            <a:ext cx="108769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6000" b="1" dirty="0" err="1">
                <a:solidFill>
                  <a:schemeClr val="bg1"/>
                </a:solidFill>
              </a:rPr>
              <a:t>Prompts</a:t>
            </a:r>
            <a:r>
              <a:rPr lang="es-PE" sz="6000" b="1" dirty="0">
                <a:solidFill>
                  <a:schemeClr val="bg1"/>
                </a:solidFill>
              </a:rPr>
              <a:t> aplicados a la docencia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A87D58C-36B7-454B-A633-B0B6F4987B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1093960" y="2160761"/>
            <a:ext cx="10004079" cy="312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4359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F10B4754-506A-7F48-8C46-9AACF60FD984}"/>
              </a:ext>
            </a:extLst>
          </p:cNvPr>
          <p:cNvSpPr txBox="1"/>
          <p:nvPr/>
        </p:nvSpPr>
        <p:spPr>
          <a:xfrm>
            <a:off x="1037402" y="439587"/>
            <a:ext cx="108769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6000" b="1" dirty="0" err="1">
                <a:solidFill>
                  <a:schemeClr val="bg1"/>
                </a:solidFill>
              </a:rPr>
              <a:t>Prompts</a:t>
            </a:r>
            <a:r>
              <a:rPr lang="es-PE" sz="6000" b="1" dirty="0">
                <a:solidFill>
                  <a:schemeClr val="bg1"/>
                </a:solidFill>
              </a:rPr>
              <a:t> aplicados a la docencia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F1EEB76-31E8-407E-B91C-893EB566F5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935616" y="1865914"/>
            <a:ext cx="10545172" cy="175411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D9ADED5-23E1-46AC-AC33-127A229502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935616" y="4115031"/>
            <a:ext cx="10545172" cy="168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6520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48057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DB11E49B-E023-EB4C-BAF5-2A14BF61541F}"/>
              </a:ext>
            </a:extLst>
          </p:cNvPr>
          <p:cNvSpPr txBox="1"/>
          <p:nvPr/>
        </p:nvSpPr>
        <p:spPr>
          <a:xfrm>
            <a:off x="774851" y="349054"/>
            <a:ext cx="81875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b="1" dirty="0">
                <a:solidFill>
                  <a:srgbClr val="0070C0"/>
                </a:solidFill>
              </a:rPr>
              <a:t>Lo que realizaremos</a:t>
            </a:r>
            <a:endParaRPr lang="es-PE" sz="6000" b="1" dirty="0">
              <a:solidFill>
                <a:srgbClr val="0070C0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51EC450-4C50-4F4D-AD48-580EDAD97D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99" b="11683"/>
          <a:stretch/>
        </p:blipFill>
        <p:spPr>
          <a:xfrm>
            <a:off x="1580584" y="1402206"/>
            <a:ext cx="8595510" cy="528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0140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DB11E49B-E023-EB4C-BAF5-2A14BF61541F}"/>
              </a:ext>
            </a:extLst>
          </p:cNvPr>
          <p:cNvSpPr txBox="1"/>
          <p:nvPr/>
        </p:nvSpPr>
        <p:spPr>
          <a:xfrm>
            <a:off x="774851" y="349054"/>
            <a:ext cx="81875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b="1" dirty="0">
                <a:solidFill>
                  <a:srgbClr val="0070C0"/>
                </a:solidFill>
              </a:rPr>
              <a:t>Contenido</a:t>
            </a:r>
            <a:endParaRPr lang="es-PE" sz="6000" b="1" dirty="0">
              <a:solidFill>
                <a:srgbClr val="0070C0"/>
              </a:solidFill>
            </a:endParaRP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2C227324-7EB9-43B5-B700-180405624C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41901730"/>
              </p:ext>
            </p:extLst>
          </p:nvPr>
        </p:nvGraphicFramePr>
        <p:xfrm>
          <a:off x="549258" y="1645374"/>
          <a:ext cx="10876215" cy="4749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67446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78FB3DB-A24F-4741-8861-093F22AFED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>
                                            <p:graphicEl>
                                              <a:dgm id="{F78FB3DB-A24F-4741-8861-093F22AFED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7687CE5-0130-4D9C-84FE-FD0184BF77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>
                                            <p:graphicEl>
                                              <a:dgm id="{97687CE5-0130-4D9C-84FE-FD0184BF776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56B3043-C925-4261-8781-82B53C00DA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7">
                                            <p:graphicEl>
                                              <a:dgm id="{156B3043-C925-4261-8781-82B53C00DA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069FBC5-1D75-41BD-8F5B-D18990D71D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">
                                            <p:graphicEl>
                                              <a:dgm id="{2069FBC5-1D75-41BD-8F5B-D18990D71D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AC0E2CD-1064-430E-82D3-22D824BBC9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7">
                                            <p:graphicEl>
                                              <a:dgm id="{0AC0E2CD-1064-430E-82D3-22D824BBC9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CA8EA8F-91B1-4A6D-94A0-D3F7B98CCC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7">
                                            <p:graphicEl>
                                              <a:dgm id="{9CA8EA8F-91B1-4A6D-94A0-D3F7B98CCC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8575C1E-157E-4439-8DF6-FA4A67F514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7">
                                            <p:graphicEl>
                                              <a:dgm id="{98575C1E-157E-4439-8DF6-FA4A67F514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705207C-5F1E-4B89-A808-8AB7E5166C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7">
                                            <p:graphicEl>
                                              <a:dgm id="{6705207C-5F1E-4B89-A808-8AB7E5166C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605D600-7B7A-4848-B25B-3DA4BA22E2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7">
                                            <p:graphicEl>
                                              <a:dgm id="{D605D600-7B7A-4848-B25B-3DA4BA22E2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6A7F9C0-E0FC-4A3A-A566-40CB762FEE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7">
                                            <p:graphicEl>
                                              <a:dgm id="{16A7F9C0-E0FC-4A3A-A566-40CB762FEE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C47C5A5-EDCF-4855-9638-271E2DFBED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7">
                                            <p:graphicEl>
                                              <a:dgm id="{1C47C5A5-EDCF-4855-9638-271E2DFBED8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8BC6718-ADEF-460D-8BBE-CB94BB2E1A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7">
                                            <p:graphicEl>
                                              <a:dgm id="{28BC6718-ADEF-460D-8BBE-CB94BB2E1A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DB11E49B-E023-EB4C-BAF5-2A14BF61541F}"/>
              </a:ext>
            </a:extLst>
          </p:cNvPr>
          <p:cNvSpPr txBox="1"/>
          <p:nvPr/>
        </p:nvSpPr>
        <p:spPr>
          <a:xfrm>
            <a:off x="548515" y="602550"/>
            <a:ext cx="81875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b="1" dirty="0">
                <a:solidFill>
                  <a:srgbClr val="0070C0"/>
                </a:solidFill>
              </a:rPr>
              <a:t>I</a:t>
            </a:r>
            <a:r>
              <a:rPr lang="es-PE" sz="6000" b="1" dirty="0" err="1">
                <a:solidFill>
                  <a:srgbClr val="0070C0"/>
                </a:solidFill>
              </a:rPr>
              <a:t>nteligencia</a:t>
            </a:r>
            <a:r>
              <a:rPr lang="es-PE" sz="6000" b="1" dirty="0">
                <a:solidFill>
                  <a:srgbClr val="0070C0"/>
                </a:solidFill>
              </a:rPr>
              <a:t> Artificial (IA)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D7F530E-F823-4278-9E9D-098D94E81A30}"/>
              </a:ext>
            </a:extLst>
          </p:cNvPr>
          <p:cNvSpPr/>
          <p:nvPr/>
        </p:nvSpPr>
        <p:spPr>
          <a:xfrm>
            <a:off x="1590379" y="2152094"/>
            <a:ext cx="484484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400" dirty="0"/>
              <a:t>La Inteligencia Artificial (IA) se ocupa del desarrollo de sistemas computacionales que ejecutan operaciones </a:t>
            </a:r>
            <a:r>
              <a:rPr lang="es-ES" sz="2800" b="1" dirty="0"/>
              <a:t>comparables</a:t>
            </a:r>
            <a:r>
              <a:rPr lang="es-ES" sz="2400" dirty="0"/>
              <a:t> a las que realiza el ser humano y la mente human, como el </a:t>
            </a:r>
            <a:r>
              <a:rPr lang="es-ES" sz="2800" b="1" dirty="0"/>
              <a:t>aprender, razonar y tomar decisiones.</a:t>
            </a:r>
            <a:r>
              <a:rPr lang="es-ES" sz="2400" dirty="0"/>
              <a:t> </a:t>
            </a:r>
          </a:p>
        </p:txBody>
      </p:sp>
      <p:pic>
        <p:nvPicPr>
          <p:cNvPr id="5" name="Image 0" descr="preencoded.png">
            <a:extLst>
              <a:ext uri="{FF2B5EF4-FFF2-40B4-BE49-F238E27FC236}">
                <a16:creationId xmlns:a16="http://schemas.microsoft.com/office/drawing/2014/main" id="{E1514A76-9D4E-41EE-B346-89D4A896DC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10" b="16036"/>
          <a:stretch/>
        </p:blipFill>
        <p:spPr>
          <a:xfrm>
            <a:off x="7525776" y="1731579"/>
            <a:ext cx="3740209" cy="407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2538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DB11E49B-E023-EB4C-BAF5-2A14BF61541F}"/>
              </a:ext>
            </a:extLst>
          </p:cNvPr>
          <p:cNvSpPr txBox="1"/>
          <p:nvPr/>
        </p:nvSpPr>
        <p:spPr>
          <a:xfrm>
            <a:off x="548515" y="602550"/>
            <a:ext cx="81875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b="1" dirty="0">
                <a:solidFill>
                  <a:srgbClr val="0070C0"/>
                </a:solidFill>
              </a:rPr>
              <a:t>Tipos de I</a:t>
            </a:r>
            <a:r>
              <a:rPr lang="es-PE" sz="6000" b="1" dirty="0">
                <a:solidFill>
                  <a:srgbClr val="0070C0"/>
                </a:solidFill>
              </a:rPr>
              <a:t>A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84C6C7B3-50AB-49A8-849F-3C649E1C35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94127208"/>
              </p:ext>
            </p:extLst>
          </p:nvPr>
        </p:nvGraphicFramePr>
        <p:xfrm>
          <a:off x="467034" y="1683454"/>
          <a:ext cx="11465434" cy="4264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312908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DB11E49B-E023-EB4C-BAF5-2A14BF61541F}"/>
              </a:ext>
            </a:extLst>
          </p:cNvPr>
          <p:cNvSpPr txBox="1"/>
          <p:nvPr/>
        </p:nvSpPr>
        <p:spPr>
          <a:xfrm>
            <a:off x="502333" y="390113"/>
            <a:ext cx="106053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b="1" dirty="0">
                <a:solidFill>
                  <a:srgbClr val="0070C0"/>
                </a:solidFill>
              </a:rPr>
              <a:t>IA en el Contexto Educativo: </a:t>
            </a:r>
            <a:r>
              <a:rPr lang="es-ES" sz="5400" b="1" dirty="0" err="1">
                <a:solidFill>
                  <a:srgbClr val="0070C0"/>
                </a:solidFill>
              </a:rPr>
              <a:t>AIEd</a:t>
            </a:r>
            <a:endParaRPr lang="es-ES" sz="4800" b="1" dirty="0">
              <a:solidFill>
                <a:srgbClr val="0070C0"/>
              </a:solidFill>
            </a:endParaRPr>
          </a:p>
        </p:txBody>
      </p:sp>
      <p:sp>
        <p:nvSpPr>
          <p:cNvPr id="8" name="Text 2">
            <a:extLst>
              <a:ext uri="{FF2B5EF4-FFF2-40B4-BE49-F238E27FC236}">
                <a16:creationId xmlns:a16="http://schemas.microsoft.com/office/drawing/2014/main" id="{040CE767-1944-4532-9E08-0E79D2E9561F}"/>
              </a:ext>
            </a:extLst>
          </p:cNvPr>
          <p:cNvSpPr/>
          <p:nvPr/>
        </p:nvSpPr>
        <p:spPr>
          <a:xfrm>
            <a:off x="954893" y="1806561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400" dirty="0">
                <a:ea typeface="Alexandria Semi Bold" pitchFamily="34" charset="-122"/>
                <a:cs typeface="Alexandria Semi Bold" pitchFamily="34" charset="-120"/>
              </a:rPr>
              <a:t>Definición de AIEd</a:t>
            </a:r>
            <a:endParaRPr lang="en-US" sz="2400" dirty="0"/>
          </a:p>
        </p:txBody>
      </p:sp>
      <p:sp>
        <p:nvSpPr>
          <p:cNvPr id="9" name="Text 3">
            <a:extLst>
              <a:ext uri="{FF2B5EF4-FFF2-40B4-BE49-F238E27FC236}">
                <a16:creationId xmlns:a16="http://schemas.microsoft.com/office/drawing/2014/main" id="{056848F1-5499-4633-9266-7B1A38B9D0C3}"/>
              </a:ext>
            </a:extLst>
          </p:cNvPr>
          <p:cNvSpPr/>
          <p:nvPr/>
        </p:nvSpPr>
        <p:spPr>
          <a:xfrm>
            <a:off x="954893" y="2292693"/>
            <a:ext cx="2850713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dirty="0">
                <a:ea typeface="Sora Light" pitchFamily="34" charset="-122"/>
                <a:cs typeface="Sora Light" pitchFamily="34" charset="-120"/>
              </a:rPr>
              <a:t>Disciplina emergente que aplica IA para repensar y mejorar procesos educativos.</a:t>
            </a:r>
            <a:endParaRPr lang="en-US" dirty="0"/>
          </a:p>
        </p:txBody>
      </p:sp>
      <p:sp>
        <p:nvSpPr>
          <p:cNvPr id="10" name="Text 5">
            <a:extLst>
              <a:ext uri="{FF2B5EF4-FFF2-40B4-BE49-F238E27FC236}">
                <a16:creationId xmlns:a16="http://schemas.microsoft.com/office/drawing/2014/main" id="{0A929B5A-27D5-4F1C-A988-7B23C0230D05}"/>
              </a:ext>
            </a:extLst>
          </p:cNvPr>
          <p:cNvSpPr/>
          <p:nvPr/>
        </p:nvSpPr>
        <p:spPr>
          <a:xfrm>
            <a:off x="8348554" y="3797228"/>
            <a:ext cx="2974300" cy="7124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400" dirty="0">
                <a:ea typeface="Alexandria Semi Bold" pitchFamily="34" charset="-122"/>
                <a:cs typeface="Alexandria Semi Bold" pitchFamily="34" charset="-120"/>
              </a:rPr>
              <a:t>Objetivos principales</a:t>
            </a:r>
            <a:endParaRPr lang="en-US" sz="2400" dirty="0"/>
          </a:p>
        </p:txBody>
      </p:sp>
      <p:sp>
        <p:nvSpPr>
          <p:cNvPr id="11" name="Text 6">
            <a:extLst>
              <a:ext uri="{FF2B5EF4-FFF2-40B4-BE49-F238E27FC236}">
                <a16:creationId xmlns:a16="http://schemas.microsoft.com/office/drawing/2014/main" id="{13D30A41-EDC3-4105-A70F-719826340360}"/>
              </a:ext>
            </a:extLst>
          </p:cNvPr>
          <p:cNvSpPr/>
          <p:nvPr/>
        </p:nvSpPr>
        <p:spPr>
          <a:xfrm>
            <a:off x="8348554" y="4303623"/>
            <a:ext cx="2974300" cy="1733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dirty="0">
                <a:ea typeface="Sora Light" pitchFamily="34" charset="-122"/>
                <a:cs typeface="Sora Light" pitchFamily="34" charset="-120"/>
              </a:rPr>
              <a:t>Mejorar resultados de aprendizaje, personalizar la instrucción, automatizar tareas y apoyar a docentes y estudiantes.</a:t>
            </a:r>
            <a:endParaRPr lang="en-US" dirty="0"/>
          </a:p>
        </p:txBody>
      </p:sp>
      <p:pic>
        <p:nvPicPr>
          <p:cNvPr id="12" name="Image 0" descr="preencoded.png">
            <a:extLst>
              <a:ext uri="{FF2B5EF4-FFF2-40B4-BE49-F238E27FC236}">
                <a16:creationId xmlns:a16="http://schemas.microsoft.com/office/drawing/2014/main" id="{10A92877-B286-4484-8694-68BF96E455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6304" y="1346327"/>
            <a:ext cx="3468081" cy="5202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241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DB11E49B-E023-EB4C-BAF5-2A14BF61541F}"/>
              </a:ext>
            </a:extLst>
          </p:cNvPr>
          <p:cNvSpPr txBox="1"/>
          <p:nvPr/>
        </p:nvSpPr>
        <p:spPr>
          <a:xfrm>
            <a:off x="502333" y="390113"/>
            <a:ext cx="59322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 dirty="0">
                <a:solidFill>
                  <a:srgbClr val="0070C0"/>
                </a:solidFill>
              </a:rPr>
              <a:t>Áreas Clave de Aplicación de la IA en Educación</a:t>
            </a:r>
          </a:p>
        </p:txBody>
      </p:sp>
      <p:pic>
        <p:nvPicPr>
          <p:cNvPr id="13" name="Image 1" descr="preencoded.png">
            <a:extLst>
              <a:ext uri="{FF2B5EF4-FFF2-40B4-BE49-F238E27FC236}">
                <a16:creationId xmlns:a16="http://schemas.microsoft.com/office/drawing/2014/main" id="{29B4F2F5-200A-41AC-8433-D3EBCA55B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588" y="665285"/>
            <a:ext cx="482917" cy="482918"/>
          </a:xfrm>
          <a:prstGeom prst="rect">
            <a:avLst/>
          </a:prstGeom>
        </p:spPr>
      </p:pic>
      <p:sp>
        <p:nvSpPr>
          <p:cNvPr id="14" name="Text 1">
            <a:extLst>
              <a:ext uri="{FF2B5EF4-FFF2-40B4-BE49-F238E27FC236}">
                <a16:creationId xmlns:a16="http://schemas.microsoft.com/office/drawing/2014/main" id="{4B2BC785-11B7-44FF-B13A-1CE0CE6109F4}"/>
              </a:ext>
            </a:extLst>
          </p:cNvPr>
          <p:cNvSpPr/>
          <p:nvPr/>
        </p:nvSpPr>
        <p:spPr>
          <a:xfrm>
            <a:off x="7110625" y="746247"/>
            <a:ext cx="3240048" cy="3176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dirty="0">
                <a:ea typeface="Alexandria Semi Bold" pitchFamily="34" charset="-122"/>
                <a:cs typeface="Alexandria Semi Bold" pitchFamily="34" charset="-120"/>
              </a:rPr>
              <a:t>Enseñanza y Aprendizaje</a:t>
            </a:r>
            <a:endParaRPr lang="en-US" sz="2400" dirty="0"/>
          </a:p>
        </p:txBody>
      </p:sp>
      <p:sp>
        <p:nvSpPr>
          <p:cNvPr id="15" name="Text 2">
            <a:extLst>
              <a:ext uri="{FF2B5EF4-FFF2-40B4-BE49-F238E27FC236}">
                <a16:creationId xmlns:a16="http://schemas.microsoft.com/office/drawing/2014/main" id="{73FC1EE5-112C-4E57-8DCB-48ED66B1AE65}"/>
              </a:ext>
            </a:extLst>
          </p:cNvPr>
          <p:cNvSpPr/>
          <p:nvPr/>
        </p:nvSpPr>
        <p:spPr>
          <a:xfrm>
            <a:off x="7110625" y="1179754"/>
            <a:ext cx="7115889" cy="308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dirty="0">
                <a:ea typeface="Sora Light" pitchFamily="34" charset="-122"/>
                <a:cs typeface="Sora Light" pitchFamily="34" charset="-120"/>
              </a:rPr>
              <a:t>Tutorías inteligentes</a:t>
            </a:r>
            <a:endParaRPr lang="en-US" dirty="0"/>
          </a:p>
        </p:txBody>
      </p:sp>
      <p:sp>
        <p:nvSpPr>
          <p:cNvPr id="16" name="Text 3">
            <a:extLst>
              <a:ext uri="{FF2B5EF4-FFF2-40B4-BE49-F238E27FC236}">
                <a16:creationId xmlns:a16="http://schemas.microsoft.com/office/drawing/2014/main" id="{3FFDDFC3-20A5-4334-B3D0-8CEC22910D0B}"/>
              </a:ext>
            </a:extLst>
          </p:cNvPr>
          <p:cNvSpPr/>
          <p:nvPr/>
        </p:nvSpPr>
        <p:spPr>
          <a:xfrm>
            <a:off x="7110625" y="1556229"/>
            <a:ext cx="7115889" cy="308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dirty="0">
                <a:ea typeface="Sora Light" pitchFamily="34" charset="-122"/>
                <a:cs typeface="Sora Light" pitchFamily="34" charset="-120"/>
              </a:rPr>
              <a:t>Aprendizaje adaptativo</a:t>
            </a:r>
            <a:endParaRPr lang="en-US" dirty="0"/>
          </a:p>
        </p:txBody>
      </p:sp>
      <p:sp>
        <p:nvSpPr>
          <p:cNvPr id="17" name="Text 4">
            <a:extLst>
              <a:ext uri="{FF2B5EF4-FFF2-40B4-BE49-F238E27FC236}">
                <a16:creationId xmlns:a16="http://schemas.microsoft.com/office/drawing/2014/main" id="{8C48A103-B664-4AFC-ADCF-B4E2E560DF87}"/>
              </a:ext>
            </a:extLst>
          </p:cNvPr>
          <p:cNvSpPr/>
          <p:nvPr/>
        </p:nvSpPr>
        <p:spPr>
          <a:xfrm>
            <a:off x="7110625" y="1932705"/>
            <a:ext cx="7115889" cy="308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dirty="0">
                <a:ea typeface="Sora Light" pitchFamily="34" charset="-122"/>
                <a:cs typeface="Sora Light" pitchFamily="34" charset="-120"/>
              </a:rPr>
              <a:t>Retroalimentación automatizada</a:t>
            </a:r>
            <a:endParaRPr lang="en-US" dirty="0"/>
          </a:p>
        </p:txBody>
      </p:sp>
      <p:pic>
        <p:nvPicPr>
          <p:cNvPr id="18" name="Image 2" descr="preencoded.png">
            <a:extLst>
              <a:ext uri="{FF2B5EF4-FFF2-40B4-BE49-F238E27FC236}">
                <a16:creationId xmlns:a16="http://schemas.microsoft.com/office/drawing/2014/main" id="{5768B97B-2520-4DF6-B6E6-D01C1D1DA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588" y="2661606"/>
            <a:ext cx="482917" cy="482918"/>
          </a:xfrm>
          <a:prstGeom prst="rect">
            <a:avLst/>
          </a:prstGeom>
        </p:spPr>
      </p:pic>
      <p:sp>
        <p:nvSpPr>
          <p:cNvPr id="19" name="Text 5">
            <a:extLst>
              <a:ext uri="{FF2B5EF4-FFF2-40B4-BE49-F238E27FC236}">
                <a16:creationId xmlns:a16="http://schemas.microsoft.com/office/drawing/2014/main" id="{16DA97A6-D39B-43B9-9BDC-C88610ADBAA0}"/>
              </a:ext>
            </a:extLst>
          </p:cNvPr>
          <p:cNvSpPr/>
          <p:nvPr/>
        </p:nvSpPr>
        <p:spPr>
          <a:xfrm>
            <a:off x="7110625" y="2742568"/>
            <a:ext cx="2962632" cy="3176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dirty="0">
                <a:ea typeface="Alexandria Semi Bold" pitchFamily="34" charset="-122"/>
                <a:cs typeface="Alexandria Semi Bold" pitchFamily="34" charset="-120"/>
              </a:rPr>
              <a:t>Gestión Administrativa</a:t>
            </a:r>
            <a:endParaRPr lang="en-US" sz="2400" dirty="0"/>
          </a:p>
        </p:txBody>
      </p:sp>
      <p:sp>
        <p:nvSpPr>
          <p:cNvPr id="20" name="Text 6">
            <a:extLst>
              <a:ext uri="{FF2B5EF4-FFF2-40B4-BE49-F238E27FC236}">
                <a16:creationId xmlns:a16="http://schemas.microsoft.com/office/drawing/2014/main" id="{9BF8F40B-CDC0-4918-A528-CDB27E845AA3}"/>
              </a:ext>
            </a:extLst>
          </p:cNvPr>
          <p:cNvSpPr/>
          <p:nvPr/>
        </p:nvSpPr>
        <p:spPr>
          <a:xfrm>
            <a:off x="7110625" y="3176075"/>
            <a:ext cx="7115889" cy="308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dirty="0">
                <a:ea typeface="Sora Light" pitchFamily="34" charset="-122"/>
                <a:cs typeface="Sora Light" pitchFamily="34" charset="-120"/>
              </a:rPr>
              <a:t>Automatización de tareas</a:t>
            </a:r>
            <a:endParaRPr lang="en-US" dirty="0"/>
          </a:p>
        </p:txBody>
      </p:sp>
      <p:sp>
        <p:nvSpPr>
          <p:cNvPr id="21" name="Text 7">
            <a:extLst>
              <a:ext uri="{FF2B5EF4-FFF2-40B4-BE49-F238E27FC236}">
                <a16:creationId xmlns:a16="http://schemas.microsoft.com/office/drawing/2014/main" id="{AE4A5271-3B20-4053-9559-83EB537F2AF7}"/>
              </a:ext>
            </a:extLst>
          </p:cNvPr>
          <p:cNvSpPr/>
          <p:nvPr/>
        </p:nvSpPr>
        <p:spPr>
          <a:xfrm>
            <a:off x="7110625" y="3552550"/>
            <a:ext cx="7115889" cy="308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dirty="0">
                <a:ea typeface="Sora Light" pitchFamily="34" charset="-122"/>
                <a:cs typeface="Sora Light" pitchFamily="34" charset="-120"/>
              </a:rPr>
              <a:t>Análisis predictivo</a:t>
            </a:r>
            <a:endParaRPr lang="en-US" dirty="0"/>
          </a:p>
        </p:txBody>
      </p:sp>
      <p:sp>
        <p:nvSpPr>
          <p:cNvPr id="22" name="Text 8">
            <a:extLst>
              <a:ext uri="{FF2B5EF4-FFF2-40B4-BE49-F238E27FC236}">
                <a16:creationId xmlns:a16="http://schemas.microsoft.com/office/drawing/2014/main" id="{B0E955E3-D55E-47CC-9693-23FA7D311DAF}"/>
              </a:ext>
            </a:extLst>
          </p:cNvPr>
          <p:cNvSpPr/>
          <p:nvPr/>
        </p:nvSpPr>
        <p:spPr>
          <a:xfrm>
            <a:off x="7110625" y="3929026"/>
            <a:ext cx="7115889" cy="308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dirty="0">
                <a:ea typeface="Sora Light" pitchFamily="34" charset="-122"/>
                <a:cs typeface="Sora Light" pitchFamily="34" charset="-120"/>
              </a:rPr>
              <a:t>Optimización de recursos</a:t>
            </a:r>
            <a:endParaRPr lang="en-US" dirty="0"/>
          </a:p>
        </p:txBody>
      </p:sp>
      <p:pic>
        <p:nvPicPr>
          <p:cNvPr id="23" name="Image 3" descr="preencoded.png">
            <a:extLst>
              <a:ext uri="{FF2B5EF4-FFF2-40B4-BE49-F238E27FC236}">
                <a16:creationId xmlns:a16="http://schemas.microsoft.com/office/drawing/2014/main" id="{65BFFDA9-550B-4CEB-BDCB-F9D8FC6A8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4588" y="4657927"/>
            <a:ext cx="482917" cy="482918"/>
          </a:xfrm>
          <a:prstGeom prst="rect">
            <a:avLst/>
          </a:prstGeom>
        </p:spPr>
      </p:pic>
      <p:sp>
        <p:nvSpPr>
          <p:cNvPr id="24" name="Text 9">
            <a:extLst>
              <a:ext uri="{FF2B5EF4-FFF2-40B4-BE49-F238E27FC236}">
                <a16:creationId xmlns:a16="http://schemas.microsoft.com/office/drawing/2014/main" id="{E1A99D04-50C5-46A9-A2B8-F30E12A37BAD}"/>
              </a:ext>
            </a:extLst>
          </p:cNvPr>
          <p:cNvSpPr/>
          <p:nvPr/>
        </p:nvSpPr>
        <p:spPr>
          <a:xfrm>
            <a:off x="7110625" y="4738889"/>
            <a:ext cx="3964424" cy="3176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dirty="0">
                <a:ea typeface="Alexandria Semi Bold" pitchFamily="34" charset="-122"/>
                <a:cs typeface="Alexandria Semi Bold" pitchFamily="34" charset="-120"/>
              </a:rPr>
              <a:t>Creación de Recursos Digitales</a:t>
            </a:r>
            <a:endParaRPr lang="en-US" sz="2400" dirty="0"/>
          </a:p>
        </p:txBody>
      </p:sp>
      <p:sp>
        <p:nvSpPr>
          <p:cNvPr id="25" name="Text 10">
            <a:extLst>
              <a:ext uri="{FF2B5EF4-FFF2-40B4-BE49-F238E27FC236}">
                <a16:creationId xmlns:a16="http://schemas.microsoft.com/office/drawing/2014/main" id="{EA9C628A-FA7C-48C3-89E6-DD7F28181ABE}"/>
              </a:ext>
            </a:extLst>
          </p:cNvPr>
          <p:cNvSpPr/>
          <p:nvPr/>
        </p:nvSpPr>
        <p:spPr>
          <a:xfrm>
            <a:off x="7110625" y="5172396"/>
            <a:ext cx="7115889" cy="308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dirty="0">
                <a:ea typeface="Sora Light" pitchFamily="34" charset="-122"/>
                <a:cs typeface="Sora Light" pitchFamily="34" charset="-120"/>
              </a:rPr>
              <a:t>Generación automática de materiales</a:t>
            </a:r>
            <a:endParaRPr lang="en-US" dirty="0"/>
          </a:p>
        </p:txBody>
      </p:sp>
      <p:sp>
        <p:nvSpPr>
          <p:cNvPr id="26" name="Text 11">
            <a:extLst>
              <a:ext uri="{FF2B5EF4-FFF2-40B4-BE49-F238E27FC236}">
                <a16:creationId xmlns:a16="http://schemas.microsoft.com/office/drawing/2014/main" id="{F62DFFFB-8BAC-4267-BF26-1A3B0319B004}"/>
              </a:ext>
            </a:extLst>
          </p:cNvPr>
          <p:cNvSpPr/>
          <p:nvPr/>
        </p:nvSpPr>
        <p:spPr>
          <a:xfrm>
            <a:off x="7110625" y="5548871"/>
            <a:ext cx="7115889" cy="308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dirty="0">
                <a:ea typeface="Sora Light" pitchFamily="34" charset="-122"/>
                <a:cs typeface="Sora Light" pitchFamily="34" charset="-120"/>
              </a:rPr>
              <a:t>Cuestionarios y simulaciones</a:t>
            </a:r>
            <a:endParaRPr lang="en-US" dirty="0"/>
          </a:p>
        </p:txBody>
      </p:sp>
      <p:sp>
        <p:nvSpPr>
          <p:cNvPr id="27" name="Text 12">
            <a:extLst>
              <a:ext uri="{FF2B5EF4-FFF2-40B4-BE49-F238E27FC236}">
                <a16:creationId xmlns:a16="http://schemas.microsoft.com/office/drawing/2014/main" id="{0C440141-4255-49D2-B5C5-17E5CA0AA64B}"/>
              </a:ext>
            </a:extLst>
          </p:cNvPr>
          <p:cNvSpPr/>
          <p:nvPr/>
        </p:nvSpPr>
        <p:spPr>
          <a:xfrm>
            <a:off x="7110625" y="5925347"/>
            <a:ext cx="7115889" cy="308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dirty="0">
                <a:ea typeface="Sora Light" pitchFamily="34" charset="-122"/>
                <a:cs typeface="Sora Light" pitchFamily="34" charset="-120"/>
              </a:rPr>
              <a:t>Contenido multimedia</a:t>
            </a:r>
            <a:endParaRPr lang="en-U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743" y="2773377"/>
            <a:ext cx="2204302" cy="330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055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DB11E49B-E023-EB4C-BAF5-2A14BF61541F}"/>
              </a:ext>
            </a:extLst>
          </p:cNvPr>
          <p:cNvSpPr txBox="1"/>
          <p:nvPr/>
        </p:nvSpPr>
        <p:spPr>
          <a:xfrm>
            <a:off x="503247" y="216558"/>
            <a:ext cx="114111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b="1" dirty="0">
                <a:solidFill>
                  <a:srgbClr val="0070C0"/>
                </a:solidFill>
              </a:rPr>
              <a:t>Herramientas IA para la Educación</a:t>
            </a:r>
            <a:endParaRPr lang="es-PE" sz="6000" b="1" dirty="0">
              <a:solidFill>
                <a:srgbClr val="0070C0"/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FEE96D8-9691-41D4-96CB-AC97C9345586}"/>
              </a:ext>
            </a:extLst>
          </p:cNvPr>
          <p:cNvSpPr/>
          <p:nvPr/>
        </p:nvSpPr>
        <p:spPr>
          <a:xfrm>
            <a:off x="937672" y="1440450"/>
            <a:ext cx="65227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ES" sz="2400" dirty="0"/>
              <a:t>IA de comprensión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F7BA4B6-4FAD-485D-B9B1-88F326C756E1}"/>
              </a:ext>
            </a:extLst>
          </p:cNvPr>
          <p:cNvSpPr/>
          <p:nvPr/>
        </p:nvSpPr>
        <p:spPr bwMode="auto">
          <a:xfrm>
            <a:off x="1090072" y="1959742"/>
            <a:ext cx="6096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000" b="1" kern="100" dirty="0" err="1">
                <a:solidFill>
                  <a:prstClr val="black"/>
                </a:solidFill>
                <a:latin typeface="Montserrat" panose="00000500000000000000" pitchFamily="50" charset="0"/>
                <a:cs typeface="Times New Roman" panose="02020603050405020304" pitchFamily="18" charset="0"/>
              </a:rPr>
              <a:t>NotebookLM</a:t>
            </a:r>
            <a:endParaRPr lang="es-ES" sz="2000" b="1" kern="100" dirty="0">
              <a:solidFill>
                <a:prstClr val="black"/>
              </a:solidFill>
              <a:latin typeface="Montserrat" panose="00000500000000000000" pitchFamily="50" charset="0"/>
              <a:cs typeface="Times New Roman" panose="02020603050405020304" pitchFamily="18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C35D5D0-1D62-4A42-AC28-2FB5B98689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99" b="11683"/>
          <a:stretch/>
        </p:blipFill>
        <p:spPr>
          <a:xfrm>
            <a:off x="222564" y="3890737"/>
            <a:ext cx="3956849" cy="2434181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2"/>
          <a:stretch/>
        </p:blipFill>
        <p:spPr>
          <a:xfrm>
            <a:off x="3857839" y="1232221"/>
            <a:ext cx="8309499" cy="4260912"/>
          </a:xfrm>
          <a:prstGeom prst="rect">
            <a:avLst/>
          </a:prstGeom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A96DE449-5A45-4A21-9746-DAD2463B9347}"/>
              </a:ext>
            </a:extLst>
          </p:cNvPr>
          <p:cNvSpPr/>
          <p:nvPr/>
        </p:nvSpPr>
        <p:spPr>
          <a:xfrm>
            <a:off x="361298" y="3890737"/>
            <a:ext cx="1358502" cy="1291423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74962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marillo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10135</TotalTime>
  <Words>600</Words>
  <Application>Microsoft Office PowerPoint</Application>
  <PresentationFormat>Panorámica</PresentationFormat>
  <Paragraphs>86</Paragraphs>
  <Slides>23</Slides>
  <Notes>0</Notes>
  <HiddenSlides>0</HiddenSlides>
  <MMClips>4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Montserrat</vt:lpstr>
      <vt:lpstr>Office Theme</vt:lpstr>
      <vt:lpstr>Inteligencia Artificial para la Educación  La IA en el aula: herramientas digitales para mejorar el aprendizaje de los estudiantes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Privacidad de los Datos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Líder de mi Vida</dc:title>
  <dc:creator>Ana Cecilia Gamboa Gonzales</dc:creator>
  <cp:lastModifiedBy>LUIS VLADIMIR URRELO HUIMAN</cp:lastModifiedBy>
  <cp:revision>232</cp:revision>
  <cp:lastPrinted>2020-02-15T00:05:59Z</cp:lastPrinted>
  <dcterms:created xsi:type="dcterms:W3CDTF">2017-07-28T00:24:07Z</dcterms:created>
  <dcterms:modified xsi:type="dcterms:W3CDTF">2025-07-08T15:18:19Z</dcterms:modified>
</cp:coreProperties>
</file>